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59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4" r:id="rId6"/>
    <p:sldId id="261" r:id="rId7"/>
    <p:sldId id="262" r:id="rId8"/>
    <p:sldId id="263" r:id="rId9"/>
    <p:sldId id="266" r:id="rId10"/>
    <p:sldId id="267" r:id="rId11"/>
    <p:sldId id="268" r:id="rId12"/>
    <p:sldId id="269" r:id="rId13"/>
    <p:sldId id="270" r:id="rId14"/>
    <p:sldId id="265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FF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9" d="100"/>
          <a:sy n="89" d="100"/>
        </p:scale>
        <p:origin x="-162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5E1B90-4E5F-5047-9731-F57C85ED5434}" type="doc">
      <dgm:prSet loTypeId="urn:microsoft.com/office/officeart/2005/8/layout/radial4" loCatId="" qsTypeId="urn:microsoft.com/office/officeart/2005/8/quickstyle/simple4" qsCatId="simple" csTypeId="urn:microsoft.com/office/officeart/2005/8/colors/accent1_2#1" csCatId="accent1" phldr="1"/>
      <dgm:spPr/>
      <dgm:t>
        <a:bodyPr/>
        <a:lstStyle/>
        <a:p>
          <a:endParaRPr lang="en-US"/>
        </a:p>
      </dgm:t>
    </dgm:pt>
    <dgm:pt modelId="{0D3B2A8A-0559-7247-B259-F8CE33F7E295}">
      <dgm:prSet phldrT="[Text]"/>
      <dgm:spPr/>
      <dgm:t>
        <a:bodyPr/>
        <a:lstStyle/>
        <a:p>
          <a:r>
            <a:rPr lang="en-US" dirty="0" smtClean="0"/>
            <a:t>It helps describing</a:t>
          </a:r>
          <a:endParaRPr lang="en-US" dirty="0"/>
        </a:p>
      </dgm:t>
    </dgm:pt>
    <dgm:pt modelId="{3B5E3BC2-F3F1-6A4A-947D-59EE598F7273}" type="parTrans" cxnId="{88CEB57C-551A-E341-AFCF-122E595111A9}">
      <dgm:prSet/>
      <dgm:spPr/>
      <dgm:t>
        <a:bodyPr/>
        <a:lstStyle/>
        <a:p>
          <a:endParaRPr lang="en-US"/>
        </a:p>
      </dgm:t>
    </dgm:pt>
    <dgm:pt modelId="{40E1F6F5-EF7C-6443-8C4D-4DEC6EC2AF55}" type="sibTrans" cxnId="{88CEB57C-551A-E341-AFCF-122E595111A9}">
      <dgm:prSet/>
      <dgm:spPr/>
      <dgm:t>
        <a:bodyPr/>
        <a:lstStyle/>
        <a:p>
          <a:endParaRPr lang="en-US"/>
        </a:p>
      </dgm:t>
    </dgm:pt>
    <dgm:pt modelId="{7AC61E8A-C97F-D24A-9220-DB4C6D2DA7B5}">
      <dgm:prSet phldrT="[Text]"/>
      <dgm:spPr/>
      <dgm:t>
        <a:bodyPr/>
        <a:lstStyle/>
        <a:p>
          <a:r>
            <a:rPr lang="en-US" dirty="0" smtClean="0"/>
            <a:t>people</a:t>
          </a:r>
          <a:endParaRPr lang="en-US" dirty="0"/>
        </a:p>
      </dgm:t>
    </dgm:pt>
    <dgm:pt modelId="{C7D917B5-5BF8-BF44-8594-DBE6575BF6ED}" type="parTrans" cxnId="{B1F5A778-7F6D-2342-8F4B-A8A73209F6A3}">
      <dgm:prSet/>
      <dgm:spPr/>
      <dgm:t>
        <a:bodyPr/>
        <a:lstStyle/>
        <a:p>
          <a:endParaRPr lang="en-US"/>
        </a:p>
      </dgm:t>
    </dgm:pt>
    <dgm:pt modelId="{2466E766-581C-4D40-A4DB-15BA797DE251}" type="sibTrans" cxnId="{B1F5A778-7F6D-2342-8F4B-A8A73209F6A3}">
      <dgm:prSet/>
      <dgm:spPr/>
      <dgm:t>
        <a:bodyPr/>
        <a:lstStyle/>
        <a:p>
          <a:endParaRPr lang="en-US"/>
        </a:p>
      </dgm:t>
    </dgm:pt>
    <dgm:pt modelId="{D3A387A7-81FD-E541-94EA-5885CA99E1E9}">
      <dgm:prSet phldrT="[Text]"/>
      <dgm:spPr/>
      <dgm:t>
        <a:bodyPr/>
        <a:lstStyle/>
        <a:p>
          <a:r>
            <a:rPr lang="en-US" dirty="0" smtClean="0"/>
            <a:t>places</a:t>
          </a:r>
          <a:endParaRPr lang="en-US" dirty="0"/>
        </a:p>
      </dgm:t>
    </dgm:pt>
    <dgm:pt modelId="{E883D6F8-282B-A545-8B63-707FD78F8CC5}" type="parTrans" cxnId="{ACEBF96A-B1F1-6E43-A819-3675F42CD84F}">
      <dgm:prSet/>
      <dgm:spPr/>
      <dgm:t>
        <a:bodyPr/>
        <a:lstStyle/>
        <a:p>
          <a:endParaRPr lang="en-US"/>
        </a:p>
      </dgm:t>
    </dgm:pt>
    <dgm:pt modelId="{2226B317-63A0-FC42-A0A7-4C7B69057B44}" type="sibTrans" cxnId="{ACEBF96A-B1F1-6E43-A819-3675F42CD84F}">
      <dgm:prSet/>
      <dgm:spPr/>
      <dgm:t>
        <a:bodyPr/>
        <a:lstStyle/>
        <a:p>
          <a:endParaRPr lang="en-US"/>
        </a:p>
      </dgm:t>
    </dgm:pt>
    <dgm:pt modelId="{DAD978E2-018E-B041-9C3F-6972DCA9984E}">
      <dgm:prSet phldrT="[Text]"/>
      <dgm:spPr/>
      <dgm:t>
        <a:bodyPr/>
        <a:lstStyle/>
        <a:p>
          <a:r>
            <a:rPr lang="en-US" dirty="0" smtClean="0"/>
            <a:t>things</a:t>
          </a:r>
          <a:endParaRPr lang="en-US" dirty="0"/>
        </a:p>
      </dgm:t>
    </dgm:pt>
    <dgm:pt modelId="{61726F11-3578-124E-93C1-E9CAB9D8E2B4}" type="parTrans" cxnId="{65CB348F-81DD-F14B-845B-24C712DC245B}">
      <dgm:prSet/>
      <dgm:spPr/>
      <dgm:t>
        <a:bodyPr/>
        <a:lstStyle/>
        <a:p>
          <a:endParaRPr lang="en-US"/>
        </a:p>
      </dgm:t>
    </dgm:pt>
    <dgm:pt modelId="{B6EF118C-643E-7541-989A-B70F2C8ADBF2}" type="sibTrans" cxnId="{65CB348F-81DD-F14B-845B-24C712DC245B}">
      <dgm:prSet/>
      <dgm:spPr/>
      <dgm:t>
        <a:bodyPr/>
        <a:lstStyle/>
        <a:p>
          <a:endParaRPr lang="en-US"/>
        </a:p>
      </dgm:t>
    </dgm:pt>
    <dgm:pt modelId="{59F8366B-9C30-594B-84D9-16E6755D880C}" type="pres">
      <dgm:prSet presAssocID="{FC5E1B90-4E5F-5047-9731-F57C85ED5434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8317B57-B7A8-5E45-83A7-35E94AEC9B3D}" type="pres">
      <dgm:prSet presAssocID="{0D3B2A8A-0559-7247-B259-F8CE33F7E295}" presName="centerShape" presStyleLbl="node0" presStyleIdx="0" presStyleCnt="1"/>
      <dgm:spPr/>
      <dgm:t>
        <a:bodyPr/>
        <a:lstStyle/>
        <a:p>
          <a:endParaRPr lang="en-US"/>
        </a:p>
      </dgm:t>
    </dgm:pt>
    <dgm:pt modelId="{E11D9DA7-7963-1B45-ACA9-6ECF956A1ACB}" type="pres">
      <dgm:prSet presAssocID="{C7D917B5-5BF8-BF44-8594-DBE6575BF6ED}" presName="parTrans" presStyleLbl="bgSibTrans2D1" presStyleIdx="0" presStyleCnt="3"/>
      <dgm:spPr/>
      <dgm:t>
        <a:bodyPr/>
        <a:lstStyle/>
        <a:p>
          <a:endParaRPr lang="en-US"/>
        </a:p>
      </dgm:t>
    </dgm:pt>
    <dgm:pt modelId="{FC0D7996-44F5-5545-8335-3D2E295638C2}" type="pres">
      <dgm:prSet presAssocID="{7AC61E8A-C97F-D24A-9220-DB4C6D2DA7B5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3D7DD6-5234-DB47-9ED9-071F84F29745}" type="pres">
      <dgm:prSet presAssocID="{E883D6F8-282B-A545-8B63-707FD78F8CC5}" presName="parTrans" presStyleLbl="bgSibTrans2D1" presStyleIdx="1" presStyleCnt="3"/>
      <dgm:spPr/>
      <dgm:t>
        <a:bodyPr/>
        <a:lstStyle/>
        <a:p>
          <a:endParaRPr lang="en-US"/>
        </a:p>
      </dgm:t>
    </dgm:pt>
    <dgm:pt modelId="{041D30B6-DCD8-CF4F-9C2F-F18283D78935}" type="pres">
      <dgm:prSet presAssocID="{D3A387A7-81FD-E541-94EA-5885CA99E1E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541508-5523-C244-B86F-435D82D4F9F0}" type="pres">
      <dgm:prSet presAssocID="{61726F11-3578-124E-93C1-E9CAB9D8E2B4}" presName="parTrans" presStyleLbl="bgSibTrans2D1" presStyleIdx="2" presStyleCnt="3"/>
      <dgm:spPr/>
      <dgm:t>
        <a:bodyPr/>
        <a:lstStyle/>
        <a:p>
          <a:endParaRPr lang="en-US"/>
        </a:p>
      </dgm:t>
    </dgm:pt>
    <dgm:pt modelId="{91DE723D-712D-DC46-8C6A-870EAF40A89A}" type="pres">
      <dgm:prSet presAssocID="{DAD978E2-018E-B041-9C3F-6972DCA9984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5CB348F-81DD-F14B-845B-24C712DC245B}" srcId="{0D3B2A8A-0559-7247-B259-F8CE33F7E295}" destId="{DAD978E2-018E-B041-9C3F-6972DCA9984E}" srcOrd="2" destOrd="0" parTransId="{61726F11-3578-124E-93C1-E9CAB9D8E2B4}" sibTransId="{B6EF118C-643E-7541-989A-B70F2C8ADBF2}"/>
    <dgm:cxn modelId="{160C0386-2FFA-3E4F-AE29-271A40FAFBE2}" type="presOf" srcId="{DAD978E2-018E-B041-9C3F-6972DCA9984E}" destId="{91DE723D-712D-DC46-8C6A-870EAF40A89A}" srcOrd="0" destOrd="0" presId="urn:microsoft.com/office/officeart/2005/8/layout/radial4"/>
    <dgm:cxn modelId="{4B42FB45-2143-4445-86EF-C26449A92A4D}" type="presOf" srcId="{7AC61E8A-C97F-D24A-9220-DB4C6D2DA7B5}" destId="{FC0D7996-44F5-5545-8335-3D2E295638C2}" srcOrd="0" destOrd="0" presId="urn:microsoft.com/office/officeart/2005/8/layout/radial4"/>
    <dgm:cxn modelId="{832C4FB0-75A7-584C-994E-D66BFC1EC9D8}" type="presOf" srcId="{C7D917B5-5BF8-BF44-8594-DBE6575BF6ED}" destId="{E11D9DA7-7963-1B45-ACA9-6ECF956A1ACB}" srcOrd="0" destOrd="0" presId="urn:microsoft.com/office/officeart/2005/8/layout/radial4"/>
    <dgm:cxn modelId="{EB97EAA2-3CF6-354C-8D68-EF92C1C92F0C}" type="presOf" srcId="{D3A387A7-81FD-E541-94EA-5885CA99E1E9}" destId="{041D30B6-DCD8-CF4F-9C2F-F18283D78935}" srcOrd="0" destOrd="0" presId="urn:microsoft.com/office/officeart/2005/8/layout/radial4"/>
    <dgm:cxn modelId="{88CEB57C-551A-E341-AFCF-122E595111A9}" srcId="{FC5E1B90-4E5F-5047-9731-F57C85ED5434}" destId="{0D3B2A8A-0559-7247-B259-F8CE33F7E295}" srcOrd="0" destOrd="0" parTransId="{3B5E3BC2-F3F1-6A4A-947D-59EE598F7273}" sibTransId="{40E1F6F5-EF7C-6443-8C4D-4DEC6EC2AF55}"/>
    <dgm:cxn modelId="{B64137A2-1074-434A-97FE-B0DE9FB139E4}" type="presOf" srcId="{FC5E1B90-4E5F-5047-9731-F57C85ED5434}" destId="{59F8366B-9C30-594B-84D9-16E6755D880C}" srcOrd="0" destOrd="0" presId="urn:microsoft.com/office/officeart/2005/8/layout/radial4"/>
    <dgm:cxn modelId="{F34CDF85-37B8-904E-A19A-225533DDB64E}" type="presOf" srcId="{E883D6F8-282B-A545-8B63-707FD78F8CC5}" destId="{C13D7DD6-5234-DB47-9ED9-071F84F29745}" srcOrd="0" destOrd="0" presId="urn:microsoft.com/office/officeart/2005/8/layout/radial4"/>
    <dgm:cxn modelId="{7777BA3A-7A73-4848-A7EB-1C0AC9E9CD04}" type="presOf" srcId="{61726F11-3578-124E-93C1-E9CAB9D8E2B4}" destId="{15541508-5523-C244-B86F-435D82D4F9F0}" srcOrd="0" destOrd="0" presId="urn:microsoft.com/office/officeart/2005/8/layout/radial4"/>
    <dgm:cxn modelId="{916C3860-C7AD-2343-8785-04F79EF12449}" type="presOf" srcId="{0D3B2A8A-0559-7247-B259-F8CE33F7E295}" destId="{A8317B57-B7A8-5E45-83A7-35E94AEC9B3D}" srcOrd="0" destOrd="0" presId="urn:microsoft.com/office/officeart/2005/8/layout/radial4"/>
    <dgm:cxn modelId="{ACEBF96A-B1F1-6E43-A819-3675F42CD84F}" srcId="{0D3B2A8A-0559-7247-B259-F8CE33F7E295}" destId="{D3A387A7-81FD-E541-94EA-5885CA99E1E9}" srcOrd="1" destOrd="0" parTransId="{E883D6F8-282B-A545-8B63-707FD78F8CC5}" sibTransId="{2226B317-63A0-FC42-A0A7-4C7B69057B44}"/>
    <dgm:cxn modelId="{B1F5A778-7F6D-2342-8F4B-A8A73209F6A3}" srcId="{0D3B2A8A-0559-7247-B259-F8CE33F7E295}" destId="{7AC61E8A-C97F-D24A-9220-DB4C6D2DA7B5}" srcOrd="0" destOrd="0" parTransId="{C7D917B5-5BF8-BF44-8594-DBE6575BF6ED}" sibTransId="{2466E766-581C-4D40-A4DB-15BA797DE251}"/>
    <dgm:cxn modelId="{3F57372A-CAD8-8A42-96F3-641E5ED52C2D}" type="presParOf" srcId="{59F8366B-9C30-594B-84D9-16E6755D880C}" destId="{A8317B57-B7A8-5E45-83A7-35E94AEC9B3D}" srcOrd="0" destOrd="0" presId="urn:microsoft.com/office/officeart/2005/8/layout/radial4"/>
    <dgm:cxn modelId="{7B1544B0-F67A-7940-8F18-34B9034F8140}" type="presParOf" srcId="{59F8366B-9C30-594B-84D9-16E6755D880C}" destId="{E11D9DA7-7963-1B45-ACA9-6ECF956A1ACB}" srcOrd="1" destOrd="0" presId="urn:microsoft.com/office/officeart/2005/8/layout/radial4"/>
    <dgm:cxn modelId="{36147627-492A-9443-9ABE-F0C3F2E0F0D4}" type="presParOf" srcId="{59F8366B-9C30-594B-84D9-16E6755D880C}" destId="{FC0D7996-44F5-5545-8335-3D2E295638C2}" srcOrd="2" destOrd="0" presId="urn:microsoft.com/office/officeart/2005/8/layout/radial4"/>
    <dgm:cxn modelId="{76F02529-BD00-C24B-8E7A-99F4F70809E6}" type="presParOf" srcId="{59F8366B-9C30-594B-84D9-16E6755D880C}" destId="{C13D7DD6-5234-DB47-9ED9-071F84F29745}" srcOrd="3" destOrd="0" presId="urn:microsoft.com/office/officeart/2005/8/layout/radial4"/>
    <dgm:cxn modelId="{2CC7BB14-A4D6-4944-9623-0D3B17E69BFE}" type="presParOf" srcId="{59F8366B-9C30-594B-84D9-16E6755D880C}" destId="{041D30B6-DCD8-CF4F-9C2F-F18283D78935}" srcOrd="4" destOrd="0" presId="urn:microsoft.com/office/officeart/2005/8/layout/radial4"/>
    <dgm:cxn modelId="{4900E7B7-355E-2240-BD2B-840DA0398AE5}" type="presParOf" srcId="{59F8366B-9C30-594B-84D9-16E6755D880C}" destId="{15541508-5523-C244-B86F-435D82D4F9F0}" srcOrd="5" destOrd="0" presId="urn:microsoft.com/office/officeart/2005/8/layout/radial4"/>
    <dgm:cxn modelId="{921220F2-16D0-9543-AABF-F961023E479F}" type="presParOf" srcId="{59F8366B-9C30-594B-84D9-16E6755D880C}" destId="{91DE723D-712D-DC46-8C6A-870EAF40A89A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A7A87FE-8BED-004C-86A4-4476DB6E9828}" type="doc">
      <dgm:prSet loTypeId="urn:microsoft.com/office/officeart/2005/8/layout/pyramid2" loCatId="" qsTypeId="urn:microsoft.com/office/officeart/2005/8/quickstyle/simple4" qsCatId="simple" csTypeId="urn:microsoft.com/office/officeart/2005/8/colors/accent1_2#2" csCatId="accent1" phldr="1"/>
      <dgm:spPr/>
      <dgm:t>
        <a:bodyPr/>
        <a:lstStyle/>
        <a:p>
          <a:endParaRPr lang="en-US"/>
        </a:p>
      </dgm:t>
    </dgm:pt>
    <dgm:pt modelId="{44BD8D60-89EB-A44D-BBE0-67BCCDFA5EE0}">
      <dgm:prSet/>
      <dgm:spPr/>
      <dgm:t>
        <a:bodyPr/>
        <a:lstStyle/>
        <a:p>
          <a:pPr rtl="0"/>
          <a:r>
            <a:rPr lang="en-US" dirty="0" smtClean="0"/>
            <a:t>In most sentences it goes </a:t>
          </a:r>
          <a:endParaRPr lang="en-US" dirty="0"/>
        </a:p>
      </dgm:t>
    </dgm:pt>
    <dgm:pt modelId="{81E8F2E3-7633-B84B-851C-AF7AC35361EB}" type="parTrans" cxnId="{871470FE-034E-4440-A791-ADDD551D5FA5}">
      <dgm:prSet/>
      <dgm:spPr/>
      <dgm:t>
        <a:bodyPr/>
        <a:lstStyle/>
        <a:p>
          <a:endParaRPr lang="en-US"/>
        </a:p>
      </dgm:t>
    </dgm:pt>
    <dgm:pt modelId="{AE5EE636-07FC-9B40-A42F-B923751B0C81}" type="sibTrans" cxnId="{871470FE-034E-4440-A791-ADDD551D5FA5}">
      <dgm:prSet/>
      <dgm:spPr/>
      <dgm:t>
        <a:bodyPr/>
        <a:lstStyle/>
        <a:p>
          <a:endParaRPr lang="en-US"/>
        </a:p>
      </dgm:t>
    </dgm:pt>
    <dgm:pt modelId="{AE79D837-302D-3A4A-BA1F-46A57AD1E68D}">
      <dgm:prSet/>
      <dgm:spPr/>
      <dgm:t>
        <a:bodyPr/>
        <a:lstStyle/>
        <a:p>
          <a:pPr rtl="0"/>
          <a:r>
            <a:rPr lang="en-US" dirty="0" smtClean="0">
              <a:solidFill>
                <a:srgbClr val="FF0000"/>
              </a:solidFill>
            </a:rPr>
            <a:t>before</a:t>
          </a:r>
          <a:r>
            <a:rPr lang="en-US" dirty="0" smtClean="0"/>
            <a:t> the word it describes the </a:t>
          </a:r>
          <a:r>
            <a:rPr lang="en-US" dirty="0" smtClean="0">
              <a:solidFill>
                <a:srgbClr val="FF0000"/>
              </a:solidFill>
            </a:rPr>
            <a:t>noun</a:t>
          </a:r>
          <a:r>
            <a:rPr lang="en-US" dirty="0" smtClean="0"/>
            <a:t>.</a:t>
          </a:r>
          <a:endParaRPr lang="en-US" dirty="0"/>
        </a:p>
      </dgm:t>
    </dgm:pt>
    <dgm:pt modelId="{A48C01A9-A331-9544-989B-695AD93C08B7}" type="parTrans" cxnId="{F24F8D6B-9E69-E44B-B14C-04A840B458D5}">
      <dgm:prSet/>
      <dgm:spPr/>
      <dgm:t>
        <a:bodyPr/>
        <a:lstStyle/>
        <a:p>
          <a:endParaRPr lang="en-US"/>
        </a:p>
      </dgm:t>
    </dgm:pt>
    <dgm:pt modelId="{6F1F8AB8-F458-454A-B707-79D2EDCA54A0}" type="sibTrans" cxnId="{F24F8D6B-9E69-E44B-B14C-04A840B458D5}">
      <dgm:prSet/>
      <dgm:spPr/>
      <dgm:t>
        <a:bodyPr/>
        <a:lstStyle/>
        <a:p>
          <a:endParaRPr lang="en-US"/>
        </a:p>
      </dgm:t>
    </dgm:pt>
    <dgm:pt modelId="{EBBC92C8-EE9A-5449-8714-6D49A73EE78B}">
      <dgm:prSet/>
      <dgm:spPr/>
      <dgm:t>
        <a:bodyPr/>
        <a:lstStyle/>
        <a:p>
          <a:pPr rtl="0"/>
          <a:r>
            <a:rPr lang="en-US" dirty="0" smtClean="0"/>
            <a:t>It can also come </a:t>
          </a:r>
          <a:r>
            <a:rPr lang="en-US" dirty="0" smtClean="0">
              <a:solidFill>
                <a:srgbClr val="FF0000"/>
              </a:solidFill>
            </a:rPr>
            <a:t>after</a:t>
          </a:r>
          <a:r>
            <a:rPr lang="en-US" dirty="0" smtClean="0"/>
            <a:t> the </a:t>
          </a:r>
          <a:r>
            <a:rPr lang="en-US" dirty="0" smtClean="0">
              <a:solidFill>
                <a:srgbClr val="FF0000"/>
              </a:solidFill>
            </a:rPr>
            <a:t>verb.</a:t>
          </a:r>
          <a:endParaRPr lang="en-US" dirty="0">
            <a:solidFill>
              <a:srgbClr val="FF0000"/>
            </a:solidFill>
          </a:endParaRPr>
        </a:p>
      </dgm:t>
    </dgm:pt>
    <dgm:pt modelId="{F50EC818-1572-3C4F-A9D7-F2BE5B445C58}" type="parTrans" cxnId="{B5649E88-DCB7-7E4C-908C-E1EEEDD4550B}">
      <dgm:prSet/>
      <dgm:spPr/>
      <dgm:t>
        <a:bodyPr/>
        <a:lstStyle/>
        <a:p>
          <a:endParaRPr lang="en-US"/>
        </a:p>
      </dgm:t>
    </dgm:pt>
    <dgm:pt modelId="{9E4B3923-7A48-2F44-A3A6-136985D35A92}" type="sibTrans" cxnId="{B5649E88-DCB7-7E4C-908C-E1EEEDD4550B}">
      <dgm:prSet/>
      <dgm:spPr/>
      <dgm:t>
        <a:bodyPr/>
        <a:lstStyle/>
        <a:p>
          <a:endParaRPr lang="en-US"/>
        </a:p>
      </dgm:t>
    </dgm:pt>
    <dgm:pt modelId="{C738D4E0-14C7-0D4C-974C-AE9E5E09A2CF}" type="pres">
      <dgm:prSet presAssocID="{DA7A87FE-8BED-004C-86A4-4476DB6E9828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60DDB92C-235D-2E4C-B00C-750C5F1537BD}" type="pres">
      <dgm:prSet presAssocID="{DA7A87FE-8BED-004C-86A4-4476DB6E9828}" presName="pyramid" presStyleLbl="node1" presStyleIdx="0" presStyleCnt="1"/>
      <dgm:spPr/>
    </dgm:pt>
    <dgm:pt modelId="{4089C3A2-221F-2C42-88D9-C5024A43FC62}" type="pres">
      <dgm:prSet presAssocID="{DA7A87FE-8BED-004C-86A4-4476DB6E9828}" presName="theList" presStyleCnt="0"/>
      <dgm:spPr/>
    </dgm:pt>
    <dgm:pt modelId="{B5086D1A-42F3-1641-97E9-B7523AC94A54}" type="pres">
      <dgm:prSet presAssocID="{44BD8D60-89EB-A44D-BBE0-67BCCDFA5EE0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8D6662-A31F-1243-A137-089AE1A86F87}" type="pres">
      <dgm:prSet presAssocID="{44BD8D60-89EB-A44D-BBE0-67BCCDFA5EE0}" presName="aSpace" presStyleCnt="0"/>
      <dgm:spPr/>
    </dgm:pt>
    <dgm:pt modelId="{359D4F4F-7735-FB48-9802-58B0A411EDE4}" type="pres">
      <dgm:prSet presAssocID="{AE79D837-302D-3A4A-BA1F-46A57AD1E68D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C55D669-007C-9B4D-A275-6F530EC70E45}" type="pres">
      <dgm:prSet presAssocID="{AE79D837-302D-3A4A-BA1F-46A57AD1E68D}" presName="aSpace" presStyleCnt="0"/>
      <dgm:spPr/>
    </dgm:pt>
    <dgm:pt modelId="{478FDA44-1D70-3A4C-99EF-800553EC86AF}" type="pres">
      <dgm:prSet presAssocID="{EBBC92C8-EE9A-5449-8714-6D49A73EE78B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1A618D-2833-F64E-9938-4CF86A6743F1}" type="pres">
      <dgm:prSet presAssocID="{EBBC92C8-EE9A-5449-8714-6D49A73EE78B}" presName="aSpace" presStyleCnt="0"/>
      <dgm:spPr/>
    </dgm:pt>
  </dgm:ptLst>
  <dgm:cxnLst>
    <dgm:cxn modelId="{CCBEFA53-D0C8-1C4D-A24A-36955B2AE698}" type="presOf" srcId="{AE79D837-302D-3A4A-BA1F-46A57AD1E68D}" destId="{359D4F4F-7735-FB48-9802-58B0A411EDE4}" srcOrd="0" destOrd="0" presId="urn:microsoft.com/office/officeart/2005/8/layout/pyramid2"/>
    <dgm:cxn modelId="{36785C0F-FAA4-824B-AD8D-98413A7C368A}" type="presOf" srcId="{EBBC92C8-EE9A-5449-8714-6D49A73EE78B}" destId="{478FDA44-1D70-3A4C-99EF-800553EC86AF}" srcOrd="0" destOrd="0" presId="urn:microsoft.com/office/officeart/2005/8/layout/pyramid2"/>
    <dgm:cxn modelId="{F24F8D6B-9E69-E44B-B14C-04A840B458D5}" srcId="{DA7A87FE-8BED-004C-86A4-4476DB6E9828}" destId="{AE79D837-302D-3A4A-BA1F-46A57AD1E68D}" srcOrd="1" destOrd="0" parTransId="{A48C01A9-A331-9544-989B-695AD93C08B7}" sibTransId="{6F1F8AB8-F458-454A-B707-79D2EDCA54A0}"/>
    <dgm:cxn modelId="{B5649E88-DCB7-7E4C-908C-E1EEEDD4550B}" srcId="{DA7A87FE-8BED-004C-86A4-4476DB6E9828}" destId="{EBBC92C8-EE9A-5449-8714-6D49A73EE78B}" srcOrd="2" destOrd="0" parTransId="{F50EC818-1572-3C4F-A9D7-F2BE5B445C58}" sibTransId="{9E4B3923-7A48-2F44-A3A6-136985D35A92}"/>
    <dgm:cxn modelId="{F5D4AECD-E9BA-6D4A-85D9-043F2DF5495B}" type="presOf" srcId="{44BD8D60-89EB-A44D-BBE0-67BCCDFA5EE0}" destId="{B5086D1A-42F3-1641-97E9-B7523AC94A54}" srcOrd="0" destOrd="0" presId="urn:microsoft.com/office/officeart/2005/8/layout/pyramid2"/>
    <dgm:cxn modelId="{871470FE-034E-4440-A791-ADDD551D5FA5}" srcId="{DA7A87FE-8BED-004C-86A4-4476DB6E9828}" destId="{44BD8D60-89EB-A44D-BBE0-67BCCDFA5EE0}" srcOrd="0" destOrd="0" parTransId="{81E8F2E3-7633-B84B-851C-AF7AC35361EB}" sibTransId="{AE5EE636-07FC-9B40-A42F-B923751B0C81}"/>
    <dgm:cxn modelId="{F8BBA283-9996-6D4D-A705-8613B46C8C69}" type="presOf" srcId="{DA7A87FE-8BED-004C-86A4-4476DB6E9828}" destId="{C738D4E0-14C7-0D4C-974C-AE9E5E09A2CF}" srcOrd="0" destOrd="0" presId="urn:microsoft.com/office/officeart/2005/8/layout/pyramid2"/>
    <dgm:cxn modelId="{76594491-85B1-054C-A326-12009A20AE02}" type="presParOf" srcId="{C738D4E0-14C7-0D4C-974C-AE9E5E09A2CF}" destId="{60DDB92C-235D-2E4C-B00C-750C5F1537BD}" srcOrd="0" destOrd="0" presId="urn:microsoft.com/office/officeart/2005/8/layout/pyramid2"/>
    <dgm:cxn modelId="{A4BC5D76-BB96-F349-B543-9584EA1BA7BD}" type="presParOf" srcId="{C738D4E0-14C7-0D4C-974C-AE9E5E09A2CF}" destId="{4089C3A2-221F-2C42-88D9-C5024A43FC62}" srcOrd="1" destOrd="0" presId="urn:microsoft.com/office/officeart/2005/8/layout/pyramid2"/>
    <dgm:cxn modelId="{E8A230A6-53A3-C244-A5CA-5BBB4C8D8023}" type="presParOf" srcId="{4089C3A2-221F-2C42-88D9-C5024A43FC62}" destId="{B5086D1A-42F3-1641-97E9-B7523AC94A54}" srcOrd="0" destOrd="0" presId="urn:microsoft.com/office/officeart/2005/8/layout/pyramid2"/>
    <dgm:cxn modelId="{C4DCDFCF-659C-F646-B604-A6A766549A0A}" type="presParOf" srcId="{4089C3A2-221F-2C42-88D9-C5024A43FC62}" destId="{2F8D6662-A31F-1243-A137-089AE1A86F87}" srcOrd="1" destOrd="0" presId="urn:microsoft.com/office/officeart/2005/8/layout/pyramid2"/>
    <dgm:cxn modelId="{57E9F451-BF4B-4349-B443-4D4E14C63A1A}" type="presParOf" srcId="{4089C3A2-221F-2C42-88D9-C5024A43FC62}" destId="{359D4F4F-7735-FB48-9802-58B0A411EDE4}" srcOrd="2" destOrd="0" presId="urn:microsoft.com/office/officeart/2005/8/layout/pyramid2"/>
    <dgm:cxn modelId="{3A98C859-EF5E-AA47-9810-A8114F9DE823}" type="presParOf" srcId="{4089C3A2-221F-2C42-88D9-C5024A43FC62}" destId="{6C55D669-007C-9B4D-A275-6F530EC70E45}" srcOrd="3" destOrd="0" presId="urn:microsoft.com/office/officeart/2005/8/layout/pyramid2"/>
    <dgm:cxn modelId="{02872DC0-10A8-F94E-8BE4-7F7328FB2525}" type="presParOf" srcId="{4089C3A2-221F-2C42-88D9-C5024A43FC62}" destId="{478FDA44-1D70-3A4C-99EF-800553EC86AF}" srcOrd="4" destOrd="0" presId="urn:microsoft.com/office/officeart/2005/8/layout/pyramid2"/>
    <dgm:cxn modelId="{E0F5E466-D359-F34F-AB5C-22540AB354AF}" type="presParOf" srcId="{4089C3A2-221F-2C42-88D9-C5024A43FC62}" destId="{5E1A618D-2833-F64E-9938-4CF86A6743F1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C507042-E53E-7B4A-8B00-401C50F47E87}" type="doc">
      <dgm:prSet loTypeId="urn:microsoft.com/office/officeart/2005/8/layout/matrix2" loCatId="" qsTypeId="urn:microsoft.com/office/officeart/2005/8/quickstyle/simple4" qsCatId="simple" csTypeId="urn:microsoft.com/office/officeart/2005/8/colors/accent1_2#3" csCatId="accent1" phldr="1"/>
      <dgm:spPr/>
      <dgm:t>
        <a:bodyPr/>
        <a:lstStyle/>
        <a:p>
          <a:endParaRPr lang="en-US"/>
        </a:p>
      </dgm:t>
    </dgm:pt>
    <dgm:pt modelId="{86E12A8D-E216-9241-8C2A-71AE6D71FB81}">
      <dgm:prSet phldrT="[Text]" custT="1"/>
      <dgm:spPr/>
      <dgm:t>
        <a:bodyPr/>
        <a:lstStyle/>
        <a:p>
          <a:r>
            <a:rPr lang="en-US" sz="2800" dirty="0" smtClean="0">
              <a:solidFill>
                <a:schemeClr val="bg1"/>
              </a:solidFill>
            </a:rPr>
            <a:t>WHAT</a:t>
          </a:r>
        </a:p>
        <a:p>
          <a:r>
            <a:rPr lang="en-US" sz="2800" dirty="0" smtClean="0">
              <a:solidFill>
                <a:schemeClr val="bg1"/>
              </a:solidFill>
            </a:rPr>
            <a:t>KIND</a:t>
          </a:r>
          <a:endParaRPr lang="en-US" sz="2800" dirty="0">
            <a:solidFill>
              <a:schemeClr val="bg1"/>
            </a:solidFill>
          </a:endParaRPr>
        </a:p>
      </dgm:t>
    </dgm:pt>
    <dgm:pt modelId="{C99E5414-6EC9-AF43-B82A-AFEC66C7ED70}" type="parTrans" cxnId="{7133208F-3710-9A47-B910-B062CDA398BB}">
      <dgm:prSet/>
      <dgm:spPr/>
      <dgm:t>
        <a:bodyPr/>
        <a:lstStyle/>
        <a:p>
          <a:endParaRPr lang="en-US"/>
        </a:p>
      </dgm:t>
    </dgm:pt>
    <dgm:pt modelId="{5AE03BA7-EDFC-F94B-945F-18D13123BD7C}" type="sibTrans" cxnId="{7133208F-3710-9A47-B910-B062CDA398BB}">
      <dgm:prSet/>
      <dgm:spPr/>
      <dgm:t>
        <a:bodyPr/>
        <a:lstStyle/>
        <a:p>
          <a:endParaRPr lang="en-US"/>
        </a:p>
      </dgm:t>
    </dgm:pt>
    <dgm:pt modelId="{5C03FEA6-1AE9-6040-A349-97A39A142147}">
      <dgm:prSet phldrT="[Text]" custT="1"/>
      <dgm:spPr/>
      <dgm:t>
        <a:bodyPr/>
        <a:lstStyle/>
        <a:p>
          <a:r>
            <a:rPr lang="en-US" sz="3200" dirty="0" smtClean="0"/>
            <a:t>WHICH</a:t>
          </a:r>
        </a:p>
        <a:p>
          <a:r>
            <a:rPr lang="en-US" sz="3200" dirty="0" smtClean="0"/>
            <a:t>ONE</a:t>
          </a:r>
          <a:endParaRPr lang="en-US" sz="3200" dirty="0"/>
        </a:p>
      </dgm:t>
    </dgm:pt>
    <dgm:pt modelId="{DA9DC5F4-7C76-8C41-9F57-F1D0AD1E0B2B}" type="parTrans" cxnId="{76DD56A4-4E27-C349-8A77-0DE52CEE9441}">
      <dgm:prSet/>
      <dgm:spPr/>
      <dgm:t>
        <a:bodyPr/>
        <a:lstStyle/>
        <a:p>
          <a:endParaRPr lang="en-US"/>
        </a:p>
      </dgm:t>
    </dgm:pt>
    <dgm:pt modelId="{DB1F6595-1815-774A-BBFB-6014CBFE46CB}" type="sibTrans" cxnId="{76DD56A4-4E27-C349-8A77-0DE52CEE9441}">
      <dgm:prSet/>
      <dgm:spPr/>
      <dgm:t>
        <a:bodyPr/>
        <a:lstStyle/>
        <a:p>
          <a:endParaRPr lang="en-US"/>
        </a:p>
      </dgm:t>
    </dgm:pt>
    <dgm:pt modelId="{06BE46A2-5D52-6A43-B88A-053A8B6263F4}">
      <dgm:prSet phldrT="[Text]" custT="1"/>
      <dgm:spPr/>
      <dgm:t>
        <a:bodyPr/>
        <a:lstStyle/>
        <a:p>
          <a:r>
            <a:rPr lang="en-US" sz="3200" dirty="0" smtClean="0"/>
            <a:t>HOW MANY</a:t>
          </a:r>
          <a:endParaRPr lang="en-US" sz="3200" dirty="0"/>
        </a:p>
      </dgm:t>
    </dgm:pt>
    <dgm:pt modelId="{66DC0274-F156-D140-BF31-646EC8FCEE53}" type="parTrans" cxnId="{0D32A93E-0175-514A-AF79-CC0A532029B5}">
      <dgm:prSet/>
      <dgm:spPr/>
      <dgm:t>
        <a:bodyPr/>
        <a:lstStyle/>
        <a:p>
          <a:endParaRPr lang="en-US"/>
        </a:p>
      </dgm:t>
    </dgm:pt>
    <dgm:pt modelId="{D4F726B8-8C70-7F4F-9DCE-B739ADD65213}" type="sibTrans" cxnId="{0D32A93E-0175-514A-AF79-CC0A532029B5}">
      <dgm:prSet/>
      <dgm:spPr/>
      <dgm:t>
        <a:bodyPr/>
        <a:lstStyle/>
        <a:p>
          <a:endParaRPr lang="en-US"/>
        </a:p>
      </dgm:t>
    </dgm:pt>
    <dgm:pt modelId="{444F1A93-A6E0-FE4D-9F1E-35B80EAFC97C}">
      <dgm:prSet phldrT="[Text]" custT="1"/>
      <dgm:spPr/>
      <dgm:t>
        <a:bodyPr/>
        <a:lstStyle/>
        <a:p>
          <a:r>
            <a:rPr lang="en-US" sz="3200" dirty="0" smtClean="0"/>
            <a:t>HOW MUCH</a:t>
          </a:r>
          <a:endParaRPr lang="en-US" sz="3200" dirty="0"/>
        </a:p>
      </dgm:t>
    </dgm:pt>
    <dgm:pt modelId="{FBA5B478-ADB8-D841-9266-C566099E67F3}" type="parTrans" cxnId="{F7D1186F-AE30-C04B-BED9-6A2834E6BAB4}">
      <dgm:prSet/>
      <dgm:spPr/>
      <dgm:t>
        <a:bodyPr/>
        <a:lstStyle/>
        <a:p>
          <a:endParaRPr lang="en-US"/>
        </a:p>
      </dgm:t>
    </dgm:pt>
    <dgm:pt modelId="{81B07624-7E86-9341-A3C9-C67F448FF614}" type="sibTrans" cxnId="{F7D1186F-AE30-C04B-BED9-6A2834E6BAB4}">
      <dgm:prSet/>
      <dgm:spPr/>
      <dgm:t>
        <a:bodyPr/>
        <a:lstStyle/>
        <a:p>
          <a:endParaRPr lang="en-US"/>
        </a:p>
      </dgm:t>
    </dgm:pt>
    <dgm:pt modelId="{E4B89901-2906-1348-8AD6-E1C941194605}" type="pres">
      <dgm:prSet presAssocID="{7C507042-E53E-7B4A-8B00-401C50F47E87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260C0FB-A511-3849-8920-E24AEEDEB066}" type="pres">
      <dgm:prSet presAssocID="{7C507042-E53E-7B4A-8B00-401C50F47E87}" presName="axisShape" presStyleLbl="bgShp" presStyleIdx="0" presStyleCnt="1"/>
      <dgm:spPr/>
    </dgm:pt>
    <dgm:pt modelId="{27C972A4-5115-3448-BBBA-B136CC08CC59}" type="pres">
      <dgm:prSet presAssocID="{7C507042-E53E-7B4A-8B00-401C50F47E87}" presName="rect1" presStyleLbl="node1" presStyleIdx="0" presStyleCnt="4" custFlipHor="1" custScaleX="140844" custScaleY="99931" custLinFactNeighborX="424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D6DACA-4229-6548-9EB8-3A580A517034}" type="pres">
      <dgm:prSet presAssocID="{7C507042-E53E-7B4A-8B00-401C50F47E87}" presName="rect2" presStyleLbl="node1" presStyleIdx="1" presStyleCnt="4" custScaleX="149239" custLinFactNeighborX="41427" custLinFactNeighborY="-10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74BF40-76DA-FE46-A02A-4A8FB6E551A4}" type="pres">
      <dgm:prSet presAssocID="{7C507042-E53E-7B4A-8B00-401C50F47E87}" presName="rect3" presStyleLbl="node1" presStyleIdx="2" presStyleCnt="4" custFlipHor="1" custScaleX="142159" custScaleY="9527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044583-CFEA-5B4E-BB6A-EEA588B51615}" type="pres">
      <dgm:prSet presAssocID="{7C507042-E53E-7B4A-8B00-401C50F47E87}" presName="rect4" presStyleLbl="node1" presStyleIdx="3" presStyleCnt="4" custScaleX="151188" custLinFactNeighborX="39302" custLinFactNeighborY="-212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B3C1D8A-3C80-0B4F-9752-13202E0516DF}" type="presOf" srcId="{7C507042-E53E-7B4A-8B00-401C50F47E87}" destId="{E4B89901-2906-1348-8AD6-E1C941194605}" srcOrd="0" destOrd="0" presId="urn:microsoft.com/office/officeart/2005/8/layout/matrix2"/>
    <dgm:cxn modelId="{0D32A93E-0175-514A-AF79-CC0A532029B5}" srcId="{7C507042-E53E-7B4A-8B00-401C50F47E87}" destId="{06BE46A2-5D52-6A43-B88A-053A8B6263F4}" srcOrd="2" destOrd="0" parTransId="{66DC0274-F156-D140-BF31-646EC8FCEE53}" sibTransId="{D4F726B8-8C70-7F4F-9DCE-B739ADD65213}"/>
    <dgm:cxn modelId="{E123EDFC-A4A8-5B47-8D2E-820713AFDC2E}" type="presOf" srcId="{5C03FEA6-1AE9-6040-A349-97A39A142147}" destId="{79D6DACA-4229-6548-9EB8-3A580A517034}" srcOrd="0" destOrd="0" presId="urn:microsoft.com/office/officeart/2005/8/layout/matrix2"/>
    <dgm:cxn modelId="{F7D1186F-AE30-C04B-BED9-6A2834E6BAB4}" srcId="{7C507042-E53E-7B4A-8B00-401C50F47E87}" destId="{444F1A93-A6E0-FE4D-9F1E-35B80EAFC97C}" srcOrd="3" destOrd="0" parTransId="{FBA5B478-ADB8-D841-9266-C566099E67F3}" sibTransId="{81B07624-7E86-9341-A3C9-C67F448FF614}"/>
    <dgm:cxn modelId="{7133208F-3710-9A47-B910-B062CDA398BB}" srcId="{7C507042-E53E-7B4A-8B00-401C50F47E87}" destId="{86E12A8D-E216-9241-8C2A-71AE6D71FB81}" srcOrd="0" destOrd="0" parTransId="{C99E5414-6EC9-AF43-B82A-AFEC66C7ED70}" sibTransId="{5AE03BA7-EDFC-F94B-945F-18D13123BD7C}"/>
    <dgm:cxn modelId="{FB7A38E0-A7B8-DA4A-B9C9-F377D88D7CAA}" type="presOf" srcId="{06BE46A2-5D52-6A43-B88A-053A8B6263F4}" destId="{2074BF40-76DA-FE46-A02A-4A8FB6E551A4}" srcOrd="0" destOrd="0" presId="urn:microsoft.com/office/officeart/2005/8/layout/matrix2"/>
    <dgm:cxn modelId="{6BBDE09C-4621-DC45-89F3-18180DC9A766}" type="presOf" srcId="{86E12A8D-E216-9241-8C2A-71AE6D71FB81}" destId="{27C972A4-5115-3448-BBBA-B136CC08CC59}" srcOrd="0" destOrd="0" presId="urn:microsoft.com/office/officeart/2005/8/layout/matrix2"/>
    <dgm:cxn modelId="{76DD56A4-4E27-C349-8A77-0DE52CEE9441}" srcId="{7C507042-E53E-7B4A-8B00-401C50F47E87}" destId="{5C03FEA6-1AE9-6040-A349-97A39A142147}" srcOrd="1" destOrd="0" parTransId="{DA9DC5F4-7C76-8C41-9F57-F1D0AD1E0B2B}" sibTransId="{DB1F6595-1815-774A-BBFB-6014CBFE46CB}"/>
    <dgm:cxn modelId="{3E821CC4-C671-7847-ABE7-DB6AAB8D7ED1}" type="presOf" srcId="{444F1A93-A6E0-FE4D-9F1E-35B80EAFC97C}" destId="{56044583-CFEA-5B4E-BB6A-EEA588B51615}" srcOrd="0" destOrd="0" presId="urn:microsoft.com/office/officeart/2005/8/layout/matrix2"/>
    <dgm:cxn modelId="{F929E01B-42B7-B744-A383-50B58708031E}" type="presParOf" srcId="{E4B89901-2906-1348-8AD6-E1C941194605}" destId="{8260C0FB-A511-3849-8920-E24AEEDEB066}" srcOrd="0" destOrd="0" presId="urn:microsoft.com/office/officeart/2005/8/layout/matrix2"/>
    <dgm:cxn modelId="{67C3754C-64B9-E540-B656-E95920AA7EE6}" type="presParOf" srcId="{E4B89901-2906-1348-8AD6-E1C941194605}" destId="{27C972A4-5115-3448-BBBA-B136CC08CC59}" srcOrd="1" destOrd="0" presId="urn:microsoft.com/office/officeart/2005/8/layout/matrix2"/>
    <dgm:cxn modelId="{D5776036-F4AF-E340-9BD6-F58FE4E28393}" type="presParOf" srcId="{E4B89901-2906-1348-8AD6-E1C941194605}" destId="{79D6DACA-4229-6548-9EB8-3A580A517034}" srcOrd="2" destOrd="0" presId="urn:microsoft.com/office/officeart/2005/8/layout/matrix2"/>
    <dgm:cxn modelId="{EA2510BF-734C-1842-9D6B-532673AF0F42}" type="presParOf" srcId="{E4B89901-2906-1348-8AD6-E1C941194605}" destId="{2074BF40-76DA-FE46-A02A-4A8FB6E551A4}" srcOrd="3" destOrd="0" presId="urn:microsoft.com/office/officeart/2005/8/layout/matrix2"/>
    <dgm:cxn modelId="{E45E79D4-6B57-EC4E-8605-C1A5F36FBEEC}" type="presParOf" srcId="{E4B89901-2906-1348-8AD6-E1C941194605}" destId="{56044583-CFEA-5B4E-BB6A-EEA588B51615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2E888CD-F180-1243-98EC-E305F3D6704A}" type="doc">
      <dgm:prSet loTypeId="urn:microsoft.com/office/officeart/2005/8/layout/matrix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1AD7484-3D4F-D74F-A3F1-032186D31813}">
      <dgm:prSet custT="1"/>
      <dgm:spPr/>
      <dgm:t>
        <a:bodyPr/>
        <a:lstStyle/>
        <a:p>
          <a:pPr rtl="0"/>
          <a:endParaRPr lang="en-US" sz="2800" dirty="0"/>
        </a:p>
      </dgm:t>
    </dgm:pt>
    <dgm:pt modelId="{CFDCA028-E167-B84B-9A0A-457F90E59B78}" type="parTrans" cxnId="{B55CA0CE-C178-4242-85C3-42AAFDA20459}">
      <dgm:prSet/>
      <dgm:spPr/>
      <dgm:t>
        <a:bodyPr/>
        <a:lstStyle/>
        <a:p>
          <a:endParaRPr lang="en-US"/>
        </a:p>
      </dgm:t>
    </dgm:pt>
    <dgm:pt modelId="{E08F6385-7586-374D-A7CA-2E8EC6F6E63B}" type="sibTrans" cxnId="{B55CA0CE-C178-4242-85C3-42AAFDA20459}">
      <dgm:prSet/>
      <dgm:spPr/>
      <dgm:t>
        <a:bodyPr/>
        <a:lstStyle/>
        <a:p>
          <a:endParaRPr lang="en-US"/>
        </a:p>
      </dgm:t>
    </dgm:pt>
    <dgm:pt modelId="{26774F96-6EFE-494A-8D39-9D7E5183B71B}">
      <dgm:prSet custT="1"/>
      <dgm:spPr/>
      <dgm:t>
        <a:bodyPr/>
        <a:lstStyle/>
        <a:p>
          <a:pPr algn="ctr"/>
          <a:r>
            <a:rPr lang="en-US" sz="2800" dirty="0" smtClean="0"/>
            <a:t>SIZE</a:t>
          </a:r>
        </a:p>
        <a:p>
          <a:pPr algn="ctr"/>
          <a:endParaRPr lang="en-US" sz="2800" dirty="0" smtClean="0"/>
        </a:p>
        <a:p>
          <a:pPr algn="l"/>
          <a:r>
            <a:rPr lang="en-US" sz="2800" dirty="0" smtClean="0">
              <a:solidFill>
                <a:srgbClr val="FFFF00"/>
              </a:solidFill>
            </a:rPr>
            <a:t>My </a:t>
          </a:r>
          <a:r>
            <a:rPr lang="en-US" sz="2800" dirty="0" smtClean="0">
              <a:solidFill>
                <a:srgbClr val="FF0000"/>
              </a:solidFill>
            </a:rPr>
            <a:t>big</a:t>
          </a:r>
          <a:r>
            <a:rPr lang="en-US" sz="2800" dirty="0" smtClean="0">
              <a:solidFill>
                <a:srgbClr val="FFFF00"/>
              </a:solidFill>
            </a:rPr>
            <a:t> dog is dead.</a:t>
          </a:r>
          <a:endParaRPr lang="en-US" sz="2800" dirty="0">
            <a:solidFill>
              <a:srgbClr val="FFFF00"/>
            </a:solidFill>
          </a:endParaRPr>
        </a:p>
      </dgm:t>
    </dgm:pt>
    <dgm:pt modelId="{1890F2C0-9E58-2549-A197-FFF5DC52FCEF}" type="parTrans" cxnId="{A5E3AD55-9839-BA4E-BB27-62C614F86E0C}">
      <dgm:prSet/>
      <dgm:spPr/>
      <dgm:t>
        <a:bodyPr/>
        <a:lstStyle/>
        <a:p>
          <a:endParaRPr lang="en-US"/>
        </a:p>
      </dgm:t>
    </dgm:pt>
    <dgm:pt modelId="{AC70D557-B3C7-584F-8023-EDFE1BE2A6B3}" type="sibTrans" cxnId="{A5E3AD55-9839-BA4E-BB27-62C614F86E0C}">
      <dgm:prSet/>
      <dgm:spPr/>
      <dgm:t>
        <a:bodyPr/>
        <a:lstStyle/>
        <a:p>
          <a:endParaRPr lang="en-US"/>
        </a:p>
      </dgm:t>
    </dgm:pt>
    <dgm:pt modelId="{B0AA2850-DD67-6140-9B6E-559DFF506312}">
      <dgm:prSet custT="1"/>
      <dgm:spPr/>
      <dgm:t>
        <a:bodyPr/>
        <a:lstStyle/>
        <a:p>
          <a:pPr algn="ctr"/>
          <a:r>
            <a:rPr lang="en-US" sz="2800" dirty="0" smtClean="0"/>
            <a:t>TEXTURE</a:t>
          </a:r>
        </a:p>
        <a:p>
          <a:pPr algn="ctr"/>
          <a:endParaRPr lang="en-US" sz="2800" dirty="0" smtClean="0"/>
        </a:p>
        <a:p>
          <a:pPr algn="l"/>
          <a:r>
            <a:rPr lang="en-US" sz="2800" dirty="0" err="1" smtClean="0">
              <a:solidFill>
                <a:srgbClr val="FFFF00"/>
              </a:solidFill>
            </a:rPr>
            <a:t>Thandi’s</a:t>
          </a:r>
          <a:r>
            <a:rPr lang="en-US" sz="2800" dirty="0" smtClean="0">
              <a:solidFill>
                <a:srgbClr val="FFFF00"/>
              </a:solidFill>
            </a:rPr>
            <a:t> </a:t>
          </a:r>
          <a:r>
            <a:rPr lang="en-US" sz="2800" dirty="0" smtClean="0">
              <a:solidFill>
                <a:srgbClr val="FF0000"/>
              </a:solidFill>
            </a:rPr>
            <a:t>soft</a:t>
          </a:r>
          <a:r>
            <a:rPr lang="en-US" sz="2800" dirty="0" smtClean="0">
              <a:solidFill>
                <a:srgbClr val="FFFF00"/>
              </a:solidFill>
            </a:rPr>
            <a:t> hair.</a:t>
          </a:r>
          <a:endParaRPr lang="en-US" sz="2800" dirty="0">
            <a:solidFill>
              <a:srgbClr val="FFFF00"/>
            </a:solidFill>
          </a:endParaRPr>
        </a:p>
      </dgm:t>
    </dgm:pt>
    <dgm:pt modelId="{02AD759C-FC4F-EB4B-9715-ED3C4EE713DF}" type="parTrans" cxnId="{FDAD877C-5808-814D-A995-F26A8AFFD076}">
      <dgm:prSet/>
      <dgm:spPr/>
      <dgm:t>
        <a:bodyPr/>
        <a:lstStyle/>
        <a:p>
          <a:endParaRPr lang="en-US"/>
        </a:p>
      </dgm:t>
    </dgm:pt>
    <dgm:pt modelId="{4A3022C8-1D24-2D43-9AB6-A997EE06812D}" type="sibTrans" cxnId="{FDAD877C-5808-814D-A995-F26A8AFFD076}">
      <dgm:prSet/>
      <dgm:spPr/>
      <dgm:t>
        <a:bodyPr/>
        <a:lstStyle/>
        <a:p>
          <a:endParaRPr lang="en-US"/>
        </a:p>
      </dgm:t>
    </dgm:pt>
    <dgm:pt modelId="{560FE292-B4FF-6B4D-9DBE-81497FBAFD68}">
      <dgm:prSet custT="1"/>
      <dgm:spPr/>
      <dgm:t>
        <a:bodyPr/>
        <a:lstStyle/>
        <a:p>
          <a:pPr algn="ctr"/>
          <a:endParaRPr lang="en-US" sz="2800" dirty="0" smtClean="0"/>
        </a:p>
        <a:p>
          <a:pPr algn="ctr"/>
          <a:r>
            <a:rPr lang="en-US" sz="2800" dirty="0" smtClean="0"/>
            <a:t>COLOR</a:t>
          </a:r>
        </a:p>
        <a:p>
          <a:pPr algn="ctr"/>
          <a:endParaRPr lang="en-US" sz="2800" dirty="0" smtClean="0"/>
        </a:p>
        <a:p>
          <a:pPr algn="l"/>
          <a:r>
            <a:rPr lang="en-US" sz="2800" dirty="0" smtClean="0">
              <a:solidFill>
                <a:srgbClr val="FFFF00"/>
              </a:solidFill>
            </a:rPr>
            <a:t> </a:t>
          </a:r>
          <a:r>
            <a:rPr lang="en-US" sz="2800" dirty="0" err="1" smtClean="0">
              <a:solidFill>
                <a:srgbClr val="FFFF00"/>
              </a:solidFill>
            </a:rPr>
            <a:t>Nsika</a:t>
          </a:r>
          <a:r>
            <a:rPr lang="en-US" sz="2800" dirty="0" smtClean="0">
              <a:solidFill>
                <a:srgbClr val="FFFF00"/>
              </a:solidFill>
            </a:rPr>
            <a:t> has a </a:t>
          </a:r>
          <a:r>
            <a:rPr lang="en-US" sz="2800" dirty="0" smtClean="0">
              <a:solidFill>
                <a:srgbClr val="FF0000"/>
              </a:solidFill>
            </a:rPr>
            <a:t>brown</a:t>
          </a:r>
          <a:r>
            <a:rPr lang="en-US" sz="2800" dirty="0" smtClean="0">
              <a:solidFill>
                <a:srgbClr val="FFFF00"/>
              </a:solidFill>
            </a:rPr>
            <a:t> jacket.</a:t>
          </a:r>
        </a:p>
        <a:p>
          <a:pPr algn="ctr"/>
          <a:endParaRPr lang="en-US" sz="2800" dirty="0" smtClean="0"/>
        </a:p>
        <a:p>
          <a:pPr algn="ctr"/>
          <a:endParaRPr lang="en-US" sz="2800" dirty="0"/>
        </a:p>
      </dgm:t>
    </dgm:pt>
    <dgm:pt modelId="{FA736378-C43E-6042-8FFE-1427671C8CCB}" type="parTrans" cxnId="{436331CE-1864-364C-85FC-9596BCB5E408}">
      <dgm:prSet/>
      <dgm:spPr/>
      <dgm:t>
        <a:bodyPr/>
        <a:lstStyle/>
        <a:p>
          <a:endParaRPr lang="en-US"/>
        </a:p>
      </dgm:t>
    </dgm:pt>
    <dgm:pt modelId="{D12D6DC0-291F-714C-892A-7990A31F203D}" type="sibTrans" cxnId="{436331CE-1864-364C-85FC-9596BCB5E408}">
      <dgm:prSet/>
      <dgm:spPr/>
      <dgm:t>
        <a:bodyPr/>
        <a:lstStyle/>
        <a:p>
          <a:endParaRPr lang="en-US"/>
        </a:p>
      </dgm:t>
    </dgm:pt>
    <dgm:pt modelId="{55E75496-64ED-8741-8524-CC695EBE88B3}">
      <dgm:prSet custT="1"/>
      <dgm:spPr/>
      <dgm:t>
        <a:bodyPr/>
        <a:lstStyle/>
        <a:p>
          <a:pPr algn="ctr"/>
          <a:r>
            <a:rPr lang="en-US" sz="2800" dirty="0" smtClean="0"/>
            <a:t>TYPE</a:t>
          </a:r>
        </a:p>
        <a:p>
          <a:pPr algn="ctr"/>
          <a:endParaRPr lang="en-US" sz="2800" dirty="0" smtClean="0"/>
        </a:p>
        <a:p>
          <a:pPr algn="l"/>
          <a:r>
            <a:rPr lang="en-US" sz="2800" dirty="0" smtClean="0">
              <a:solidFill>
                <a:srgbClr val="FFFF00"/>
              </a:solidFill>
            </a:rPr>
            <a:t>The </a:t>
          </a:r>
          <a:r>
            <a:rPr lang="en-US" sz="2800" dirty="0" smtClean="0">
              <a:solidFill>
                <a:srgbClr val="FF0000"/>
              </a:solidFill>
            </a:rPr>
            <a:t>short</a:t>
          </a:r>
          <a:r>
            <a:rPr lang="en-US" sz="2800" dirty="0" smtClean="0">
              <a:solidFill>
                <a:srgbClr val="FFFF00"/>
              </a:solidFill>
            </a:rPr>
            <a:t> man ran.</a:t>
          </a:r>
        </a:p>
        <a:p>
          <a:pPr algn="ctr"/>
          <a:endParaRPr lang="en-US" sz="2800" dirty="0" smtClean="0"/>
        </a:p>
        <a:p>
          <a:pPr algn="ctr"/>
          <a:endParaRPr lang="en-US" sz="2800" dirty="0" smtClean="0"/>
        </a:p>
      </dgm:t>
    </dgm:pt>
    <dgm:pt modelId="{A7CD1205-A598-F443-9E97-DAA7D4F1683D}" type="parTrans" cxnId="{12F37149-2C9A-3845-AB06-0CC3E8318C14}">
      <dgm:prSet/>
      <dgm:spPr/>
      <dgm:t>
        <a:bodyPr/>
        <a:lstStyle/>
        <a:p>
          <a:endParaRPr lang="en-US"/>
        </a:p>
      </dgm:t>
    </dgm:pt>
    <dgm:pt modelId="{D8771761-51C7-CF40-B6A2-32773C1CB58B}" type="sibTrans" cxnId="{12F37149-2C9A-3845-AB06-0CC3E8318C14}">
      <dgm:prSet/>
      <dgm:spPr/>
      <dgm:t>
        <a:bodyPr/>
        <a:lstStyle/>
        <a:p>
          <a:endParaRPr lang="en-US"/>
        </a:p>
      </dgm:t>
    </dgm:pt>
    <dgm:pt modelId="{5C20BA0E-C520-544F-A7AB-15E9E4756AF8}" type="pres">
      <dgm:prSet presAssocID="{72E888CD-F180-1243-98EC-E305F3D6704A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167F3C5-9572-6D4E-A4FB-686485EBDCDF}" type="pres">
      <dgm:prSet presAssocID="{72E888CD-F180-1243-98EC-E305F3D6704A}" presName="matrix" presStyleCnt="0"/>
      <dgm:spPr/>
    </dgm:pt>
    <dgm:pt modelId="{239101D7-280B-B54C-8471-7D10C736AAF6}" type="pres">
      <dgm:prSet presAssocID="{72E888CD-F180-1243-98EC-E305F3D6704A}" presName="tile1" presStyleLbl="node1" presStyleIdx="0" presStyleCnt="4"/>
      <dgm:spPr/>
      <dgm:t>
        <a:bodyPr/>
        <a:lstStyle/>
        <a:p>
          <a:endParaRPr lang="en-US"/>
        </a:p>
      </dgm:t>
    </dgm:pt>
    <dgm:pt modelId="{E04B443D-E79B-9042-8867-946F1C78C684}" type="pres">
      <dgm:prSet presAssocID="{72E888CD-F180-1243-98EC-E305F3D6704A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13A54B-8B69-524F-90F1-EA606F949382}" type="pres">
      <dgm:prSet presAssocID="{72E888CD-F180-1243-98EC-E305F3D6704A}" presName="tile2" presStyleLbl="node1" presStyleIdx="1" presStyleCnt="4"/>
      <dgm:spPr/>
      <dgm:t>
        <a:bodyPr/>
        <a:lstStyle/>
        <a:p>
          <a:endParaRPr lang="en-US"/>
        </a:p>
      </dgm:t>
    </dgm:pt>
    <dgm:pt modelId="{43D56C25-C338-7A44-BAE7-AFEF85FE9756}" type="pres">
      <dgm:prSet presAssocID="{72E888CD-F180-1243-98EC-E305F3D6704A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70C179-AE4B-794E-A20F-A545BC405AFD}" type="pres">
      <dgm:prSet presAssocID="{72E888CD-F180-1243-98EC-E305F3D6704A}" presName="tile3" presStyleLbl="node1" presStyleIdx="2" presStyleCnt="4"/>
      <dgm:spPr/>
      <dgm:t>
        <a:bodyPr/>
        <a:lstStyle/>
        <a:p>
          <a:endParaRPr lang="en-US"/>
        </a:p>
      </dgm:t>
    </dgm:pt>
    <dgm:pt modelId="{F92758EF-FC68-134F-BEF3-74596A40227C}" type="pres">
      <dgm:prSet presAssocID="{72E888CD-F180-1243-98EC-E305F3D6704A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A9449B-819F-9543-87E5-D37EA5A45E4B}" type="pres">
      <dgm:prSet presAssocID="{72E888CD-F180-1243-98EC-E305F3D6704A}" presName="tile4" presStyleLbl="node1" presStyleIdx="3" presStyleCnt="4" custLinFactNeighborY="3890"/>
      <dgm:spPr/>
      <dgm:t>
        <a:bodyPr/>
        <a:lstStyle/>
        <a:p>
          <a:endParaRPr lang="en-US"/>
        </a:p>
      </dgm:t>
    </dgm:pt>
    <dgm:pt modelId="{BCA87809-1BB9-EF45-A80F-33EE9E02449B}" type="pres">
      <dgm:prSet presAssocID="{72E888CD-F180-1243-98EC-E305F3D6704A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E4BCDC-910F-6B4B-9E06-10719CFA5937}" type="pres">
      <dgm:prSet presAssocID="{72E888CD-F180-1243-98EC-E305F3D6704A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</dgm:ptLst>
  <dgm:cxnLst>
    <dgm:cxn modelId="{DB0A4509-76E1-6442-991D-B9C21D15FC8E}" type="presOf" srcId="{01AD7484-3D4F-D74F-A3F1-032186D31813}" destId="{E1E4BCDC-910F-6B4B-9E06-10719CFA5937}" srcOrd="0" destOrd="0" presId="urn:microsoft.com/office/officeart/2005/8/layout/matrix1"/>
    <dgm:cxn modelId="{F3E98554-5E5A-4944-AA64-065D27C1AA1B}" type="presOf" srcId="{560FE292-B4FF-6B4D-9DBE-81497FBAFD68}" destId="{5D70C179-AE4B-794E-A20F-A545BC405AFD}" srcOrd="0" destOrd="0" presId="urn:microsoft.com/office/officeart/2005/8/layout/matrix1"/>
    <dgm:cxn modelId="{B55CA0CE-C178-4242-85C3-42AAFDA20459}" srcId="{72E888CD-F180-1243-98EC-E305F3D6704A}" destId="{01AD7484-3D4F-D74F-A3F1-032186D31813}" srcOrd="0" destOrd="0" parTransId="{CFDCA028-E167-B84B-9A0A-457F90E59B78}" sibTransId="{E08F6385-7586-374D-A7CA-2E8EC6F6E63B}"/>
    <dgm:cxn modelId="{436331CE-1864-364C-85FC-9596BCB5E408}" srcId="{01AD7484-3D4F-D74F-A3F1-032186D31813}" destId="{560FE292-B4FF-6B4D-9DBE-81497FBAFD68}" srcOrd="2" destOrd="0" parTransId="{FA736378-C43E-6042-8FFE-1427671C8CCB}" sibTransId="{D12D6DC0-291F-714C-892A-7990A31F203D}"/>
    <dgm:cxn modelId="{5C2D44E7-24EB-C04D-8C98-0B88B295964D}" type="presOf" srcId="{72E888CD-F180-1243-98EC-E305F3D6704A}" destId="{5C20BA0E-C520-544F-A7AB-15E9E4756AF8}" srcOrd="0" destOrd="0" presId="urn:microsoft.com/office/officeart/2005/8/layout/matrix1"/>
    <dgm:cxn modelId="{5AEC0087-334F-1D41-AC63-9C32C2454A1A}" type="presOf" srcId="{55E75496-64ED-8741-8524-CC695EBE88B3}" destId="{DCA9449B-819F-9543-87E5-D37EA5A45E4B}" srcOrd="0" destOrd="0" presId="urn:microsoft.com/office/officeart/2005/8/layout/matrix1"/>
    <dgm:cxn modelId="{A5E3AD55-9839-BA4E-BB27-62C614F86E0C}" srcId="{01AD7484-3D4F-D74F-A3F1-032186D31813}" destId="{26774F96-6EFE-494A-8D39-9D7E5183B71B}" srcOrd="0" destOrd="0" parTransId="{1890F2C0-9E58-2549-A197-FFF5DC52FCEF}" sibTransId="{AC70D557-B3C7-584F-8023-EDFE1BE2A6B3}"/>
    <dgm:cxn modelId="{98796C13-A081-CD44-AE8B-0DA93C85846C}" type="presOf" srcId="{26774F96-6EFE-494A-8D39-9D7E5183B71B}" destId="{E04B443D-E79B-9042-8867-946F1C78C684}" srcOrd="1" destOrd="0" presId="urn:microsoft.com/office/officeart/2005/8/layout/matrix1"/>
    <dgm:cxn modelId="{11EA725A-79F3-6E4D-9C72-6BBF97DBD5F1}" type="presOf" srcId="{B0AA2850-DD67-6140-9B6E-559DFF506312}" destId="{9F13A54B-8B69-524F-90F1-EA606F949382}" srcOrd="0" destOrd="0" presId="urn:microsoft.com/office/officeart/2005/8/layout/matrix1"/>
    <dgm:cxn modelId="{F943500F-6BE6-EA42-A072-67081375AD8F}" type="presOf" srcId="{26774F96-6EFE-494A-8D39-9D7E5183B71B}" destId="{239101D7-280B-B54C-8471-7D10C736AAF6}" srcOrd="0" destOrd="0" presId="urn:microsoft.com/office/officeart/2005/8/layout/matrix1"/>
    <dgm:cxn modelId="{C970A0AC-5E78-B743-9588-D54B29369CE9}" type="presOf" srcId="{55E75496-64ED-8741-8524-CC695EBE88B3}" destId="{BCA87809-1BB9-EF45-A80F-33EE9E02449B}" srcOrd="1" destOrd="0" presId="urn:microsoft.com/office/officeart/2005/8/layout/matrix1"/>
    <dgm:cxn modelId="{87FD7BD3-F2EA-ED43-8945-68FB428F9CFD}" type="presOf" srcId="{560FE292-B4FF-6B4D-9DBE-81497FBAFD68}" destId="{F92758EF-FC68-134F-BEF3-74596A40227C}" srcOrd="1" destOrd="0" presId="urn:microsoft.com/office/officeart/2005/8/layout/matrix1"/>
    <dgm:cxn modelId="{FDAD877C-5808-814D-A995-F26A8AFFD076}" srcId="{01AD7484-3D4F-D74F-A3F1-032186D31813}" destId="{B0AA2850-DD67-6140-9B6E-559DFF506312}" srcOrd="1" destOrd="0" parTransId="{02AD759C-FC4F-EB4B-9715-ED3C4EE713DF}" sibTransId="{4A3022C8-1D24-2D43-9AB6-A997EE06812D}"/>
    <dgm:cxn modelId="{12F37149-2C9A-3845-AB06-0CC3E8318C14}" srcId="{01AD7484-3D4F-D74F-A3F1-032186D31813}" destId="{55E75496-64ED-8741-8524-CC695EBE88B3}" srcOrd="3" destOrd="0" parTransId="{A7CD1205-A598-F443-9E97-DAA7D4F1683D}" sibTransId="{D8771761-51C7-CF40-B6A2-32773C1CB58B}"/>
    <dgm:cxn modelId="{2FFFFDC8-3DEE-6E47-99C5-3FA61D6246CA}" type="presOf" srcId="{B0AA2850-DD67-6140-9B6E-559DFF506312}" destId="{43D56C25-C338-7A44-BAE7-AFEF85FE9756}" srcOrd="1" destOrd="0" presId="urn:microsoft.com/office/officeart/2005/8/layout/matrix1"/>
    <dgm:cxn modelId="{63839AAA-7013-3847-8CE3-0CDA081D7CC5}" type="presParOf" srcId="{5C20BA0E-C520-544F-A7AB-15E9E4756AF8}" destId="{9167F3C5-9572-6D4E-A4FB-686485EBDCDF}" srcOrd="0" destOrd="0" presId="urn:microsoft.com/office/officeart/2005/8/layout/matrix1"/>
    <dgm:cxn modelId="{A936F00B-149A-184C-905D-318E363AEADC}" type="presParOf" srcId="{9167F3C5-9572-6D4E-A4FB-686485EBDCDF}" destId="{239101D7-280B-B54C-8471-7D10C736AAF6}" srcOrd="0" destOrd="0" presId="urn:microsoft.com/office/officeart/2005/8/layout/matrix1"/>
    <dgm:cxn modelId="{4BFE5BC4-4085-1C4C-B5CB-EEDF1E78DEDA}" type="presParOf" srcId="{9167F3C5-9572-6D4E-A4FB-686485EBDCDF}" destId="{E04B443D-E79B-9042-8867-946F1C78C684}" srcOrd="1" destOrd="0" presId="urn:microsoft.com/office/officeart/2005/8/layout/matrix1"/>
    <dgm:cxn modelId="{9DF52465-7EA0-7548-B950-6F0E98E16D64}" type="presParOf" srcId="{9167F3C5-9572-6D4E-A4FB-686485EBDCDF}" destId="{9F13A54B-8B69-524F-90F1-EA606F949382}" srcOrd="2" destOrd="0" presId="urn:microsoft.com/office/officeart/2005/8/layout/matrix1"/>
    <dgm:cxn modelId="{79020268-B135-8844-BAC3-857FF57CBE36}" type="presParOf" srcId="{9167F3C5-9572-6D4E-A4FB-686485EBDCDF}" destId="{43D56C25-C338-7A44-BAE7-AFEF85FE9756}" srcOrd="3" destOrd="0" presId="urn:microsoft.com/office/officeart/2005/8/layout/matrix1"/>
    <dgm:cxn modelId="{7DC0B7D9-12F8-3C4E-823D-8200A7A74B42}" type="presParOf" srcId="{9167F3C5-9572-6D4E-A4FB-686485EBDCDF}" destId="{5D70C179-AE4B-794E-A20F-A545BC405AFD}" srcOrd="4" destOrd="0" presId="urn:microsoft.com/office/officeart/2005/8/layout/matrix1"/>
    <dgm:cxn modelId="{577C45BD-B4B3-244F-B98F-B05B6A289B0B}" type="presParOf" srcId="{9167F3C5-9572-6D4E-A4FB-686485EBDCDF}" destId="{F92758EF-FC68-134F-BEF3-74596A40227C}" srcOrd="5" destOrd="0" presId="urn:microsoft.com/office/officeart/2005/8/layout/matrix1"/>
    <dgm:cxn modelId="{46A8B6F2-88EF-FF46-B234-335AB8AD6D87}" type="presParOf" srcId="{9167F3C5-9572-6D4E-A4FB-686485EBDCDF}" destId="{DCA9449B-819F-9543-87E5-D37EA5A45E4B}" srcOrd="6" destOrd="0" presId="urn:microsoft.com/office/officeart/2005/8/layout/matrix1"/>
    <dgm:cxn modelId="{9437B075-2541-0F41-AFC0-AC981DC54B37}" type="presParOf" srcId="{9167F3C5-9572-6D4E-A4FB-686485EBDCDF}" destId="{BCA87809-1BB9-EF45-A80F-33EE9E02449B}" srcOrd="7" destOrd="0" presId="urn:microsoft.com/office/officeart/2005/8/layout/matrix1"/>
    <dgm:cxn modelId="{98E207CA-6BAE-BD47-9EE8-D10528E05E60}" type="presParOf" srcId="{5C20BA0E-C520-544F-A7AB-15E9E4756AF8}" destId="{E1E4BCDC-910F-6B4B-9E06-10719CFA5937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317B57-B7A8-5E45-83A7-35E94AEC9B3D}">
      <dsp:nvSpPr>
        <dsp:cNvPr id="0" name=""/>
        <dsp:cNvSpPr/>
      </dsp:nvSpPr>
      <dsp:spPr>
        <a:xfrm>
          <a:off x="2155507" y="2277603"/>
          <a:ext cx="1784985" cy="178498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It helps describing</a:t>
          </a:r>
          <a:endParaRPr lang="en-US" sz="1800" kern="1200" dirty="0"/>
        </a:p>
      </dsp:txBody>
      <dsp:txXfrm>
        <a:off x="2416912" y="2539008"/>
        <a:ext cx="1262175" cy="1262175"/>
      </dsp:txXfrm>
    </dsp:sp>
    <dsp:sp modelId="{E11D9DA7-7963-1B45-ACA9-6ECF956A1ACB}">
      <dsp:nvSpPr>
        <dsp:cNvPr id="0" name=""/>
        <dsp:cNvSpPr/>
      </dsp:nvSpPr>
      <dsp:spPr>
        <a:xfrm rot="12900000">
          <a:off x="871449" y="1920360"/>
          <a:ext cx="1510013" cy="50872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C0D7996-44F5-5545-8335-3D2E295638C2}">
      <dsp:nvSpPr>
        <dsp:cNvPr id="0" name=""/>
        <dsp:cNvSpPr/>
      </dsp:nvSpPr>
      <dsp:spPr>
        <a:xfrm>
          <a:off x="160123" y="1063372"/>
          <a:ext cx="1695735" cy="13565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675" tIns="66675" rIns="66675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people</a:t>
          </a:r>
          <a:endParaRPr lang="en-US" sz="3500" kern="1200" dirty="0"/>
        </a:p>
      </dsp:txBody>
      <dsp:txXfrm>
        <a:off x="199856" y="1103105"/>
        <a:ext cx="1616269" cy="1277122"/>
      </dsp:txXfrm>
    </dsp:sp>
    <dsp:sp modelId="{C13D7DD6-5234-DB47-9ED9-071F84F29745}">
      <dsp:nvSpPr>
        <dsp:cNvPr id="0" name=""/>
        <dsp:cNvSpPr/>
      </dsp:nvSpPr>
      <dsp:spPr>
        <a:xfrm rot="16200000">
          <a:off x="2292993" y="1180352"/>
          <a:ext cx="1510013" cy="50872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41D30B6-DCD8-CF4F-9C2F-F18283D78935}">
      <dsp:nvSpPr>
        <dsp:cNvPr id="0" name=""/>
        <dsp:cNvSpPr/>
      </dsp:nvSpPr>
      <dsp:spPr>
        <a:xfrm>
          <a:off x="2200132" y="1411"/>
          <a:ext cx="1695735" cy="13565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675" tIns="66675" rIns="66675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places</a:t>
          </a:r>
          <a:endParaRPr lang="en-US" sz="3500" kern="1200" dirty="0"/>
        </a:p>
      </dsp:txBody>
      <dsp:txXfrm>
        <a:off x="2239865" y="41144"/>
        <a:ext cx="1616269" cy="1277122"/>
      </dsp:txXfrm>
    </dsp:sp>
    <dsp:sp modelId="{15541508-5523-C244-B86F-435D82D4F9F0}">
      <dsp:nvSpPr>
        <dsp:cNvPr id="0" name=""/>
        <dsp:cNvSpPr/>
      </dsp:nvSpPr>
      <dsp:spPr>
        <a:xfrm rot="19500000">
          <a:off x="3714536" y="1920360"/>
          <a:ext cx="1510013" cy="50872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1DE723D-712D-DC46-8C6A-870EAF40A89A}">
      <dsp:nvSpPr>
        <dsp:cNvPr id="0" name=""/>
        <dsp:cNvSpPr/>
      </dsp:nvSpPr>
      <dsp:spPr>
        <a:xfrm>
          <a:off x="4240140" y="1063372"/>
          <a:ext cx="1695735" cy="13565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675" tIns="66675" rIns="66675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things</a:t>
          </a:r>
          <a:endParaRPr lang="en-US" sz="3500" kern="1200" dirty="0"/>
        </a:p>
      </dsp:txBody>
      <dsp:txXfrm>
        <a:off x="4279873" y="1103105"/>
        <a:ext cx="1616269" cy="127712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DDB92C-235D-2E4C-B00C-750C5F1537BD}">
      <dsp:nvSpPr>
        <dsp:cNvPr id="0" name=""/>
        <dsp:cNvSpPr/>
      </dsp:nvSpPr>
      <dsp:spPr>
        <a:xfrm>
          <a:off x="1234700" y="0"/>
          <a:ext cx="5346144" cy="5346144"/>
        </a:xfrm>
        <a:prstGeom prst="triangl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5086D1A-42F3-1641-97E9-B7523AC94A54}">
      <dsp:nvSpPr>
        <dsp:cNvPr id="0" name=""/>
        <dsp:cNvSpPr/>
      </dsp:nvSpPr>
      <dsp:spPr>
        <a:xfrm>
          <a:off x="3907772" y="537485"/>
          <a:ext cx="3474993" cy="126553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In most sentences it goes </a:t>
          </a:r>
          <a:endParaRPr lang="en-US" sz="2500" kern="1200" dirty="0"/>
        </a:p>
      </dsp:txBody>
      <dsp:txXfrm>
        <a:off x="3969550" y="599263"/>
        <a:ext cx="3351437" cy="1141976"/>
      </dsp:txXfrm>
    </dsp:sp>
    <dsp:sp modelId="{359D4F4F-7735-FB48-9802-58B0A411EDE4}">
      <dsp:nvSpPr>
        <dsp:cNvPr id="0" name=""/>
        <dsp:cNvSpPr/>
      </dsp:nvSpPr>
      <dsp:spPr>
        <a:xfrm>
          <a:off x="3907772" y="1961209"/>
          <a:ext cx="3474993" cy="126553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>
              <a:solidFill>
                <a:srgbClr val="FF0000"/>
              </a:solidFill>
            </a:rPr>
            <a:t>before</a:t>
          </a:r>
          <a:r>
            <a:rPr lang="en-US" sz="2500" kern="1200" dirty="0" smtClean="0"/>
            <a:t> the word it describes the </a:t>
          </a:r>
          <a:r>
            <a:rPr lang="en-US" sz="2500" kern="1200" dirty="0" smtClean="0">
              <a:solidFill>
                <a:srgbClr val="FF0000"/>
              </a:solidFill>
            </a:rPr>
            <a:t>noun</a:t>
          </a:r>
          <a:r>
            <a:rPr lang="en-US" sz="2500" kern="1200" dirty="0" smtClean="0"/>
            <a:t>.</a:t>
          </a:r>
          <a:endParaRPr lang="en-US" sz="2500" kern="1200" dirty="0"/>
        </a:p>
      </dsp:txBody>
      <dsp:txXfrm>
        <a:off x="3969550" y="2022987"/>
        <a:ext cx="3351437" cy="1141976"/>
      </dsp:txXfrm>
    </dsp:sp>
    <dsp:sp modelId="{478FDA44-1D70-3A4C-99EF-800553EC86AF}">
      <dsp:nvSpPr>
        <dsp:cNvPr id="0" name=""/>
        <dsp:cNvSpPr/>
      </dsp:nvSpPr>
      <dsp:spPr>
        <a:xfrm>
          <a:off x="3907772" y="3384934"/>
          <a:ext cx="3474993" cy="126553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It can also come </a:t>
          </a:r>
          <a:r>
            <a:rPr lang="en-US" sz="2500" kern="1200" dirty="0" smtClean="0">
              <a:solidFill>
                <a:srgbClr val="FF0000"/>
              </a:solidFill>
            </a:rPr>
            <a:t>after</a:t>
          </a:r>
          <a:r>
            <a:rPr lang="en-US" sz="2500" kern="1200" dirty="0" smtClean="0"/>
            <a:t> the </a:t>
          </a:r>
          <a:r>
            <a:rPr lang="en-US" sz="2500" kern="1200" dirty="0" smtClean="0">
              <a:solidFill>
                <a:srgbClr val="FF0000"/>
              </a:solidFill>
            </a:rPr>
            <a:t>verb.</a:t>
          </a:r>
          <a:endParaRPr lang="en-US" sz="2500" kern="1200" dirty="0">
            <a:solidFill>
              <a:srgbClr val="FF0000"/>
            </a:solidFill>
          </a:endParaRPr>
        </a:p>
      </dsp:txBody>
      <dsp:txXfrm>
        <a:off x="3969550" y="3446712"/>
        <a:ext cx="3351437" cy="114197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60C0FB-A511-3849-8920-E24AEEDEB066}">
      <dsp:nvSpPr>
        <dsp:cNvPr id="0" name=""/>
        <dsp:cNvSpPr/>
      </dsp:nvSpPr>
      <dsp:spPr>
        <a:xfrm>
          <a:off x="1199850" y="0"/>
          <a:ext cx="4094328" cy="4094328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7C972A4-5115-3448-BBBA-B136CC08CC59}">
      <dsp:nvSpPr>
        <dsp:cNvPr id="0" name=""/>
        <dsp:cNvSpPr/>
      </dsp:nvSpPr>
      <dsp:spPr>
        <a:xfrm flipH="1">
          <a:off x="1201111" y="266696"/>
          <a:ext cx="2306646" cy="163660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bg1"/>
              </a:solidFill>
            </a:rPr>
            <a:t>WHAT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bg1"/>
              </a:solidFill>
            </a:rPr>
            <a:t>KIND</a:t>
          </a:r>
          <a:endParaRPr lang="en-US" sz="2800" kern="1200" dirty="0">
            <a:solidFill>
              <a:schemeClr val="bg1"/>
            </a:solidFill>
          </a:endParaRPr>
        </a:p>
      </dsp:txBody>
      <dsp:txXfrm>
        <a:off x="1281003" y="346588"/>
        <a:ext cx="2146862" cy="1476817"/>
      </dsp:txXfrm>
    </dsp:sp>
    <dsp:sp modelId="{79D6DACA-4229-6548-9EB8-3A580A517034}">
      <dsp:nvSpPr>
        <dsp:cNvPr id="0" name=""/>
        <dsp:cNvSpPr/>
      </dsp:nvSpPr>
      <dsp:spPr>
        <a:xfrm>
          <a:off x="3665577" y="248738"/>
          <a:ext cx="2444133" cy="163773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WHICH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ONE</a:t>
          </a:r>
          <a:endParaRPr lang="en-US" sz="3200" kern="1200" dirty="0"/>
        </a:p>
      </dsp:txBody>
      <dsp:txXfrm>
        <a:off x="3745524" y="328685"/>
        <a:ext cx="2284239" cy="1477837"/>
      </dsp:txXfrm>
    </dsp:sp>
    <dsp:sp modelId="{2074BF40-76DA-FE46-A02A-4A8FB6E551A4}">
      <dsp:nvSpPr>
        <dsp:cNvPr id="0" name=""/>
        <dsp:cNvSpPr/>
      </dsp:nvSpPr>
      <dsp:spPr>
        <a:xfrm flipH="1">
          <a:off x="1120756" y="2229132"/>
          <a:ext cx="2328182" cy="156039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HOW MANY</a:t>
          </a:r>
          <a:endParaRPr lang="en-US" sz="3200" kern="1200" dirty="0"/>
        </a:p>
      </dsp:txBody>
      <dsp:txXfrm>
        <a:off x="1196928" y="2305304"/>
        <a:ext cx="2175838" cy="1408053"/>
      </dsp:txXfrm>
    </dsp:sp>
    <dsp:sp modelId="{56044583-CFEA-5B4E-BB6A-EEA588B51615}">
      <dsp:nvSpPr>
        <dsp:cNvPr id="0" name=""/>
        <dsp:cNvSpPr/>
      </dsp:nvSpPr>
      <dsp:spPr>
        <a:xfrm>
          <a:off x="3614816" y="2155680"/>
          <a:ext cx="2476053" cy="163773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HOW MUCH</a:t>
          </a:r>
          <a:endParaRPr lang="en-US" sz="3200" kern="1200" dirty="0"/>
        </a:p>
      </dsp:txBody>
      <dsp:txXfrm>
        <a:off x="3694763" y="2235627"/>
        <a:ext cx="2316159" cy="147783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9101D7-280B-B54C-8471-7D10C736AAF6}">
      <dsp:nvSpPr>
        <dsp:cNvPr id="0" name=""/>
        <dsp:cNvSpPr/>
      </dsp:nvSpPr>
      <dsp:spPr>
        <a:xfrm rot="16200000">
          <a:off x="682941" y="-682941"/>
          <a:ext cx="2539157" cy="3905040"/>
        </a:xfrm>
        <a:prstGeom prst="round1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SIZE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kern="1200" dirty="0" smtClean="0"/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rgbClr val="FFFF00"/>
              </a:solidFill>
            </a:rPr>
            <a:t>My </a:t>
          </a:r>
          <a:r>
            <a:rPr lang="en-US" sz="2800" kern="1200" dirty="0" smtClean="0">
              <a:solidFill>
                <a:srgbClr val="FF0000"/>
              </a:solidFill>
            </a:rPr>
            <a:t>big</a:t>
          </a:r>
          <a:r>
            <a:rPr lang="en-US" sz="2800" kern="1200" dirty="0" smtClean="0">
              <a:solidFill>
                <a:srgbClr val="FFFF00"/>
              </a:solidFill>
            </a:rPr>
            <a:t> dog is dead.</a:t>
          </a:r>
          <a:endParaRPr lang="en-US" sz="2800" kern="1200" dirty="0">
            <a:solidFill>
              <a:srgbClr val="FFFF00"/>
            </a:solidFill>
          </a:endParaRPr>
        </a:p>
      </dsp:txBody>
      <dsp:txXfrm rot="5400000">
        <a:off x="0" y="0"/>
        <a:ext cx="3905040" cy="1904367"/>
      </dsp:txXfrm>
    </dsp:sp>
    <dsp:sp modelId="{9F13A54B-8B69-524F-90F1-EA606F949382}">
      <dsp:nvSpPr>
        <dsp:cNvPr id="0" name=""/>
        <dsp:cNvSpPr/>
      </dsp:nvSpPr>
      <dsp:spPr>
        <a:xfrm>
          <a:off x="3905040" y="0"/>
          <a:ext cx="3905040" cy="2539157"/>
        </a:xfrm>
        <a:prstGeom prst="round1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TEXTURE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kern="1200" dirty="0" smtClean="0"/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err="1" smtClean="0">
              <a:solidFill>
                <a:srgbClr val="FFFF00"/>
              </a:solidFill>
            </a:rPr>
            <a:t>Thandi’s</a:t>
          </a:r>
          <a:r>
            <a:rPr lang="en-US" sz="2800" kern="1200" dirty="0" smtClean="0">
              <a:solidFill>
                <a:srgbClr val="FFFF00"/>
              </a:solidFill>
            </a:rPr>
            <a:t> </a:t>
          </a:r>
          <a:r>
            <a:rPr lang="en-US" sz="2800" kern="1200" dirty="0" smtClean="0">
              <a:solidFill>
                <a:srgbClr val="FF0000"/>
              </a:solidFill>
            </a:rPr>
            <a:t>soft</a:t>
          </a:r>
          <a:r>
            <a:rPr lang="en-US" sz="2800" kern="1200" dirty="0" smtClean="0">
              <a:solidFill>
                <a:srgbClr val="FFFF00"/>
              </a:solidFill>
            </a:rPr>
            <a:t> hair.</a:t>
          </a:r>
          <a:endParaRPr lang="en-US" sz="2800" kern="1200" dirty="0">
            <a:solidFill>
              <a:srgbClr val="FFFF00"/>
            </a:solidFill>
          </a:endParaRPr>
        </a:p>
      </dsp:txBody>
      <dsp:txXfrm>
        <a:off x="3905040" y="0"/>
        <a:ext cx="3905040" cy="1904367"/>
      </dsp:txXfrm>
    </dsp:sp>
    <dsp:sp modelId="{5D70C179-AE4B-794E-A20F-A545BC405AFD}">
      <dsp:nvSpPr>
        <dsp:cNvPr id="0" name=""/>
        <dsp:cNvSpPr/>
      </dsp:nvSpPr>
      <dsp:spPr>
        <a:xfrm rot="10800000">
          <a:off x="0" y="2539157"/>
          <a:ext cx="3905040" cy="2539157"/>
        </a:xfrm>
        <a:prstGeom prst="round1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COLOR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kern="1200" dirty="0" smtClean="0"/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rgbClr val="FFFF00"/>
              </a:solidFill>
            </a:rPr>
            <a:t> </a:t>
          </a:r>
          <a:r>
            <a:rPr lang="en-US" sz="2800" kern="1200" dirty="0" err="1" smtClean="0">
              <a:solidFill>
                <a:srgbClr val="FFFF00"/>
              </a:solidFill>
            </a:rPr>
            <a:t>Nsika</a:t>
          </a:r>
          <a:r>
            <a:rPr lang="en-US" sz="2800" kern="1200" dirty="0" smtClean="0">
              <a:solidFill>
                <a:srgbClr val="FFFF00"/>
              </a:solidFill>
            </a:rPr>
            <a:t> has a </a:t>
          </a:r>
          <a:r>
            <a:rPr lang="en-US" sz="2800" kern="1200" dirty="0" smtClean="0">
              <a:solidFill>
                <a:srgbClr val="FF0000"/>
              </a:solidFill>
            </a:rPr>
            <a:t>brown</a:t>
          </a:r>
          <a:r>
            <a:rPr lang="en-US" sz="2800" kern="1200" dirty="0" smtClean="0">
              <a:solidFill>
                <a:srgbClr val="FFFF00"/>
              </a:solidFill>
            </a:rPr>
            <a:t> jacket.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kern="1200" dirty="0"/>
        </a:p>
      </dsp:txBody>
      <dsp:txXfrm rot="10800000">
        <a:off x="0" y="3173946"/>
        <a:ext cx="3905040" cy="1904367"/>
      </dsp:txXfrm>
    </dsp:sp>
    <dsp:sp modelId="{DCA9449B-819F-9543-87E5-D37EA5A45E4B}">
      <dsp:nvSpPr>
        <dsp:cNvPr id="0" name=""/>
        <dsp:cNvSpPr/>
      </dsp:nvSpPr>
      <dsp:spPr>
        <a:xfrm rot="5400000">
          <a:off x="4587982" y="1856215"/>
          <a:ext cx="2539157" cy="3905040"/>
        </a:xfrm>
        <a:prstGeom prst="round1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TYPE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kern="1200" dirty="0" smtClean="0"/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rgbClr val="FFFF00"/>
              </a:solidFill>
            </a:rPr>
            <a:t>The </a:t>
          </a:r>
          <a:r>
            <a:rPr lang="en-US" sz="2800" kern="1200" dirty="0" smtClean="0">
              <a:solidFill>
                <a:srgbClr val="FF0000"/>
              </a:solidFill>
            </a:rPr>
            <a:t>short</a:t>
          </a:r>
          <a:r>
            <a:rPr lang="en-US" sz="2800" kern="1200" dirty="0" smtClean="0">
              <a:solidFill>
                <a:srgbClr val="FFFF00"/>
              </a:solidFill>
            </a:rPr>
            <a:t> man ran.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kern="1200" dirty="0" smtClean="0"/>
        </a:p>
      </dsp:txBody>
      <dsp:txXfrm rot="-5400000">
        <a:off x="3905040" y="3173945"/>
        <a:ext cx="3905040" cy="1904367"/>
      </dsp:txXfrm>
    </dsp:sp>
    <dsp:sp modelId="{E1E4BCDC-910F-6B4B-9E06-10719CFA5937}">
      <dsp:nvSpPr>
        <dsp:cNvPr id="0" name=""/>
        <dsp:cNvSpPr/>
      </dsp:nvSpPr>
      <dsp:spPr>
        <a:xfrm>
          <a:off x="2733528" y="1904367"/>
          <a:ext cx="2343024" cy="1269578"/>
        </a:xfrm>
        <a:prstGeom prst="roundRect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kern="1200" dirty="0"/>
        </a:p>
      </dsp:txBody>
      <dsp:txXfrm>
        <a:off x="2795504" y="1966343"/>
        <a:ext cx="2219072" cy="11456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F308D6-F0D3-7E49-A7C5-8E3EAE44FD6F}" type="datetimeFigureOut">
              <a:rPr lang="en-US" smtClean="0"/>
              <a:t>6/16/11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9D4167-F913-A342-B409-63DF84A49B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935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D4167-F913-A342-B409-63DF84A49BA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80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TitleSlideOverlay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52"/>
          <p:cNvGrpSpPr>
            <a:grpSpLocks/>
          </p:cNvGrpSpPr>
          <p:nvPr/>
        </p:nvGrpSpPr>
        <p:grpSpPr bwMode="auto">
          <a:xfrm>
            <a:off x="103188" y="1997075"/>
            <a:ext cx="9264650" cy="3670300"/>
            <a:chOff x="103644" y="1997845"/>
            <a:chExt cx="9264100" cy="3669157"/>
          </a:xfrm>
        </p:grpSpPr>
        <p:sp>
          <p:nvSpPr>
            <p:cNvPr id="6" name="Freeform 20"/>
            <p:cNvSpPr/>
            <p:nvPr/>
          </p:nvSpPr>
          <p:spPr>
            <a:xfrm rot="15669120">
              <a:off x="3703347" y="-841681"/>
              <a:ext cx="2064694" cy="9264100"/>
            </a:xfrm>
            <a:custGeom>
              <a:avLst/>
              <a:gdLst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1503 w 2209695"/>
                <a:gd name="connsiteY10" fmla="*/ 8780893 h 9154402"/>
                <a:gd name="connsiteX11" fmla="*/ 0 w 2209695"/>
                <a:gd name="connsiteY11" fmla="*/ 1104848 h 9154402"/>
                <a:gd name="connsiteX12" fmla="*/ 323604 w 2209695"/>
                <a:gd name="connsiteY12" fmla="*/ 323603 h 9154402"/>
                <a:gd name="connsiteX13" fmla="*/ 1104850 w 2209695"/>
                <a:gd name="connsiteY13" fmla="*/ 2 h 9154402"/>
                <a:gd name="connsiteX14" fmla="*/ 1104848 w 2209695"/>
                <a:gd name="connsiteY14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1503 w 2209695"/>
                <a:gd name="connsiteY9" fmla="*/ 8780893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1503 w 2209695"/>
                <a:gd name="connsiteY8" fmla="*/ 8780893 h 9154402"/>
                <a:gd name="connsiteX9" fmla="*/ 0 w 2209695"/>
                <a:gd name="connsiteY9" fmla="*/ 1104848 h 9154402"/>
                <a:gd name="connsiteX10" fmla="*/ 323604 w 2209695"/>
                <a:gd name="connsiteY10" fmla="*/ 323603 h 9154402"/>
                <a:gd name="connsiteX11" fmla="*/ 1104850 w 2209695"/>
                <a:gd name="connsiteY11" fmla="*/ 2 h 9154402"/>
                <a:gd name="connsiteX12" fmla="*/ 1104848 w 2209695"/>
                <a:gd name="connsiteY12" fmla="*/ 0 h 9154402"/>
                <a:gd name="connsiteX0" fmla="*/ 1144487 w 2249334"/>
                <a:gd name="connsiteY0" fmla="*/ 0 h 9154755"/>
                <a:gd name="connsiteX1" fmla="*/ 1144487 w 2249334"/>
                <a:gd name="connsiteY1" fmla="*/ 0 h 9154755"/>
                <a:gd name="connsiteX2" fmla="*/ 1925732 w 2249334"/>
                <a:gd name="connsiteY2" fmla="*/ 323604 h 9154755"/>
                <a:gd name="connsiteX3" fmla="*/ 2249333 w 2249334"/>
                <a:gd name="connsiteY3" fmla="*/ 1104850 h 9154755"/>
                <a:gd name="connsiteX4" fmla="*/ 2249334 w 2249334"/>
                <a:gd name="connsiteY4" fmla="*/ 9154402 h 9154755"/>
                <a:gd name="connsiteX5" fmla="*/ 2249334 w 2249334"/>
                <a:gd name="connsiteY5" fmla="*/ 9154402 h 9154755"/>
                <a:gd name="connsiteX6" fmla="*/ 2249334 w 2249334"/>
                <a:gd name="connsiteY6" fmla="*/ 9154402 h 9154755"/>
                <a:gd name="connsiteX7" fmla="*/ 0 w 2249334"/>
                <a:gd name="connsiteY7" fmla="*/ 9154755 h 9154755"/>
                <a:gd name="connsiteX8" fmla="*/ 41142 w 2249334"/>
                <a:gd name="connsiteY8" fmla="*/ 8780893 h 9154755"/>
                <a:gd name="connsiteX9" fmla="*/ 39639 w 2249334"/>
                <a:gd name="connsiteY9" fmla="*/ 1104848 h 9154755"/>
                <a:gd name="connsiteX10" fmla="*/ 363243 w 2249334"/>
                <a:gd name="connsiteY10" fmla="*/ 323603 h 9154755"/>
                <a:gd name="connsiteX11" fmla="*/ 1144489 w 2249334"/>
                <a:gd name="connsiteY11" fmla="*/ 2 h 9154755"/>
                <a:gd name="connsiteX12" fmla="*/ 1144487 w 2249334"/>
                <a:gd name="connsiteY12" fmla="*/ 0 h 9154755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1503 w 2209695"/>
                <a:gd name="connsiteY7" fmla="*/ 8780893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37157 w 2209695"/>
                <a:gd name="connsiteY7" fmla="*/ 8792966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37157 w 2301135"/>
                <a:gd name="connsiteY0" fmla="*/ 8792966 h 9245842"/>
                <a:gd name="connsiteX1" fmla="*/ 0 w 2301135"/>
                <a:gd name="connsiteY1" fmla="*/ 1104848 h 9245842"/>
                <a:gd name="connsiteX2" fmla="*/ 323604 w 2301135"/>
                <a:gd name="connsiteY2" fmla="*/ 323603 h 9245842"/>
                <a:gd name="connsiteX3" fmla="*/ 1104850 w 2301135"/>
                <a:gd name="connsiteY3" fmla="*/ 2 h 9245842"/>
                <a:gd name="connsiteX4" fmla="*/ 1104848 w 2301135"/>
                <a:gd name="connsiteY4" fmla="*/ 0 h 9245842"/>
                <a:gd name="connsiteX5" fmla="*/ 1104848 w 2301135"/>
                <a:gd name="connsiteY5" fmla="*/ 0 h 9245842"/>
                <a:gd name="connsiteX6" fmla="*/ 1886093 w 2301135"/>
                <a:gd name="connsiteY6" fmla="*/ 323604 h 9245842"/>
                <a:gd name="connsiteX7" fmla="*/ 2209694 w 2301135"/>
                <a:gd name="connsiteY7" fmla="*/ 1104850 h 9245842"/>
                <a:gd name="connsiteX8" fmla="*/ 2209695 w 2301135"/>
                <a:gd name="connsiteY8" fmla="*/ 9154402 h 9245842"/>
                <a:gd name="connsiteX9" fmla="*/ 2209695 w 2301135"/>
                <a:gd name="connsiteY9" fmla="*/ 9154402 h 9245842"/>
                <a:gd name="connsiteX10" fmla="*/ 2301135 w 2301135"/>
                <a:gd name="connsiteY10" fmla="*/ 9245842 h 9245842"/>
                <a:gd name="connsiteX0" fmla="*/ 37157 w 2209695"/>
                <a:gd name="connsiteY0" fmla="*/ 8792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67397 w 2209695"/>
                <a:gd name="connsiteY0" fmla="*/ 8829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9695" h="9154402">
                  <a:moveTo>
                    <a:pt x="67397" y="8829966"/>
                  </a:moveTo>
                  <a:lnTo>
                    <a:pt x="0" y="1104848"/>
                  </a:lnTo>
                  <a:cubicBezTo>
                    <a:pt x="0" y="811824"/>
                    <a:pt x="116404" y="530802"/>
                    <a:pt x="323604" y="323603"/>
                  </a:cubicBezTo>
                  <a:cubicBezTo>
                    <a:pt x="530804" y="116404"/>
                    <a:pt x="811826" y="1"/>
                    <a:pt x="1104850" y="2"/>
                  </a:cubicBezTo>
                  <a:lnTo>
                    <a:pt x="1104848" y="0"/>
                  </a:lnTo>
                  <a:lnTo>
                    <a:pt x="1104848" y="0"/>
                  </a:lnTo>
                  <a:cubicBezTo>
                    <a:pt x="1397872" y="0"/>
                    <a:pt x="1678894" y="116404"/>
                    <a:pt x="1886093" y="323604"/>
                  </a:cubicBezTo>
                  <a:cubicBezTo>
                    <a:pt x="2093292" y="530804"/>
                    <a:pt x="2209695" y="811826"/>
                    <a:pt x="2209694" y="1104850"/>
                  </a:cubicBezTo>
                  <a:cubicBezTo>
                    <a:pt x="2209694" y="3788034"/>
                    <a:pt x="2209695" y="6471218"/>
                    <a:pt x="2209695" y="9154402"/>
                  </a:cubicBezTo>
                  <a:lnTo>
                    <a:pt x="2209695" y="9154402"/>
                  </a:lnTo>
                </a:path>
              </a:pathLst>
            </a:custGeom>
            <a:solidFill>
              <a:srgbClr val="073779">
                <a:alpha val="80000"/>
              </a:srgbClr>
            </a:solidFill>
            <a:ln w="25400">
              <a:solidFill>
                <a:schemeClr val="accent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7" name="Freeform 22"/>
            <p:cNvSpPr/>
            <p:nvPr/>
          </p:nvSpPr>
          <p:spPr>
            <a:xfrm rot="15660000">
              <a:off x="5179505" y="1578770"/>
              <a:ext cx="1041076" cy="7135388"/>
            </a:xfrm>
            <a:custGeom>
              <a:avLst/>
              <a:gdLst>
                <a:gd name="connsiteX0" fmla="*/ 498324 w 996648"/>
                <a:gd name="connsiteY0" fmla="*/ 0 h 6971904"/>
                <a:gd name="connsiteX1" fmla="*/ 498324 w 996648"/>
                <a:gd name="connsiteY1" fmla="*/ 0 h 6971904"/>
                <a:gd name="connsiteX2" fmla="*/ 850692 w 996648"/>
                <a:gd name="connsiteY2" fmla="*/ 145956 h 6971904"/>
                <a:gd name="connsiteX3" fmla="*/ 996647 w 996648"/>
                <a:gd name="connsiteY3" fmla="*/ 498325 h 6971904"/>
                <a:gd name="connsiteX4" fmla="*/ 996648 w 996648"/>
                <a:gd name="connsiteY4" fmla="*/ 6971904 h 6971904"/>
                <a:gd name="connsiteX5" fmla="*/ 996648 w 996648"/>
                <a:gd name="connsiteY5" fmla="*/ 6971904 h 6971904"/>
                <a:gd name="connsiteX6" fmla="*/ 996648 w 996648"/>
                <a:gd name="connsiteY6" fmla="*/ 6971904 h 6971904"/>
                <a:gd name="connsiteX7" fmla="*/ 0 w 996648"/>
                <a:gd name="connsiteY7" fmla="*/ 6971904 h 6971904"/>
                <a:gd name="connsiteX8" fmla="*/ 0 w 996648"/>
                <a:gd name="connsiteY8" fmla="*/ 6971904 h 6971904"/>
                <a:gd name="connsiteX9" fmla="*/ 0 w 996648"/>
                <a:gd name="connsiteY9" fmla="*/ 6971904 h 6971904"/>
                <a:gd name="connsiteX10" fmla="*/ 0 w 996648"/>
                <a:gd name="connsiteY10" fmla="*/ 498324 h 6971904"/>
                <a:gd name="connsiteX11" fmla="*/ 145956 w 996648"/>
                <a:gd name="connsiteY11" fmla="*/ 145956 h 6971904"/>
                <a:gd name="connsiteX12" fmla="*/ 498325 w 996648"/>
                <a:gd name="connsiteY12" fmla="*/ 1 h 6971904"/>
                <a:gd name="connsiteX13" fmla="*/ 498324 w 996648"/>
                <a:gd name="connsiteY13" fmla="*/ 0 h 6971904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996648 w 1051569"/>
                <a:gd name="connsiteY5" fmla="*/ 6971904 h 7134903"/>
                <a:gd name="connsiteX6" fmla="*/ 1051569 w 1051569"/>
                <a:gd name="connsiteY6" fmla="*/ 7134903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6971904 h 7134903"/>
                <a:gd name="connsiteX10" fmla="*/ 0 w 1051569"/>
                <a:gd name="connsiteY10" fmla="*/ 498324 h 7134903"/>
                <a:gd name="connsiteX11" fmla="*/ 145956 w 1051569"/>
                <a:gd name="connsiteY11" fmla="*/ 145956 h 7134903"/>
                <a:gd name="connsiteX12" fmla="*/ 498325 w 1051569"/>
                <a:gd name="connsiteY12" fmla="*/ 1 h 7134903"/>
                <a:gd name="connsiteX13" fmla="*/ 498324 w 1051569"/>
                <a:gd name="connsiteY13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1051569 w 1051569"/>
                <a:gd name="connsiteY5" fmla="*/ 7134903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498324 h 7134903"/>
                <a:gd name="connsiteX10" fmla="*/ 145956 w 1051569"/>
                <a:gd name="connsiteY10" fmla="*/ 145956 h 7134903"/>
                <a:gd name="connsiteX11" fmla="*/ 498325 w 1051569"/>
                <a:gd name="connsiteY11" fmla="*/ 1 h 7134903"/>
                <a:gd name="connsiteX12" fmla="*/ 498324 w 1051569"/>
                <a:gd name="connsiteY12" fmla="*/ 0 h 7134903"/>
                <a:gd name="connsiteX0" fmla="*/ 498324 w 1217677"/>
                <a:gd name="connsiteY0" fmla="*/ 0 h 7134903"/>
                <a:gd name="connsiteX1" fmla="*/ 498324 w 1217677"/>
                <a:gd name="connsiteY1" fmla="*/ 0 h 7134903"/>
                <a:gd name="connsiteX2" fmla="*/ 850692 w 1217677"/>
                <a:gd name="connsiteY2" fmla="*/ 145956 h 7134903"/>
                <a:gd name="connsiteX3" fmla="*/ 996647 w 1217677"/>
                <a:gd name="connsiteY3" fmla="*/ 498325 h 7134903"/>
                <a:gd name="connsiteX4" fmla="*/ 1051569 w 1217677"/>
                <a:gd name="connsiteY4" fmla="*/ 7134903 h 7134903"/>
                <a:gd name="connsiteX5" fmla="*/ 0 w 1217677"/>
                <a:gd name="connsiteY5" fmla="*/ 6971904 h 7134903"/>
                <a:gd name="connsiteX6" fmla="*/ 0 w 1217677"/>
                <a:gd name="connsiteY6" fmla="*/ 6971904 h 7134903"/>
                <a:gd name="connsiteX7" fmla="*/ 0 w 1217677"/>
                <a:gd name="connsiteY7" fmla="*/ 6971904 h 7134903"/>
                <a:gd name="connsiteX8" fmla="*/ 0 w 1217677"/>
                <a:gd name="connsiteY8" fmla="*/ 498324 h 7134903"/>
                <a:gd name="connsiteX9" fmla="*/ 145956 w 1217677"/>
                <a:gd name="connsiteY9" fmla="*/ 145956 h 7134903"/>
                <a:gd name="connsiteX10" fmla="*/ 498325 w 1217677"/>
                <a:gd name="connsiteY10" fmla="*/ 1 h 7134903"/>
                <a:gd name="connsiteX11" fmla="*/ 498324 w 1217677"/>
                <a:gd name="connsiteY11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1051569 w 1051569"/>
                <a:gd name="connsiteY4" fmla="*/ 7134903 h 7134903"/>
                <a:gd name="connsiteX5" fmla="*/ 0 w 1051569"/>
                <a:gd name="connsiteY5" fmla="*/ 6971904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498324 h 7134903"/>
                <a:gd name="connsiteX9" fmla="*/ 145956 w 1051569"/>
                <a:gd name="connsiteY9" fmla="*/ 145956 h 7134903"/>
                <a:gd name="connsiteX10" fmla="*/ 498325 w 1051569"/>
                <a:gd name="connsiteY10" fmla="*/ 1 h 7134903"/>
                <a:gd name="connsiteX11" fmla="*/ 498324 w 1051569"/>
                <a:gd name="connsiteY11" fmla="*/ 0 h 7134903"/>
                <a:gd name="connsiteX0" fmla="*/ 0 w 1143009"/>
                <a:gd name="connsiteY0" fmla="*/ 6971904 h 7226343"/>
                <a:gd name="connsiteX1" fmla="*/ 0 w 1143009"/>
                <a:gd name="connsiteY1" fmla="*/ 6971904 h 7226343"/>
                <a:gd name="connsiteX2" fmla="*/ 0 w 1143009"/>
                <a:gd name="connsiteY2" fmla="*/ 6971904 h 7226343"/>
                <a:gd name="connsiteX3" fmla="*/ 0 w 1143009"/>
                <a:gd name="connsiteY3" fmla="*/ 498324 h 7226343"/>
                <a:gd name="connsiteX4" fmla="*/ 145956 w 1143009"/>
                <a:gd name="connsiteY4" fmla="*/ 145956 h 7226343"/>
                <a:gd name="connsiteX5" fmla="*/ 498325 w 1143009"/>
                <a:gd name="connsiteY5" fmla="*/ 1 h 7226343"/>
                <a:gd name="connsiteX6" fmla="*/ 498324 w 1143009"/>
                <a:gd name="connsiteY6" fmla="*/ 0 h 7226343"/>
                <a:gd name="connsiteX7" fmla="*/ 498324 w 1143009"/>
                <a:gd name="connsiteY7" fmla="*/ 0 h 7226343"/>
                <a:gd name="connsiteX8" fmla="*/ 850692 w 1143009"/>
                <a:gd name="connsiteY8" fmla="*/ 145956 h 7226343"/>
                <a:gd name="connsiteX9" fmla="*/ 996647 w 1143009"/>
                <a:gd name="connsiteY9" fmla="*/ 498325 h 7226343"/>
                <a:gd name="connsiteX10" fmla="*/ 1143009 w 1143009"/>
                <a:gd name="connsiteY10" fmla="*/ 7226343 h 7226343"/>
                <a:gd name="connsiteX0" fmla="*/ 0 w 1095577"/>
                <a:gd name="connsiteY0" fmla="*/ 6971904 h 7197301"/>
                <a:gd name="connsiteX1" fmla="*/ 0 w 1095577"/>
                <a:gd name="connsiteY1" fmla="*/ 6971904 h 7197301"/>
                <a:gd name="connsiteX2" fmla="*/ 0 w 1095577"/>
                <a:gd name="connsiteY2" fmla="*/ 6971904 h 7197301"/>
                <a:gd name="connsiteX3" fmla="*/ 0 w 1095577"/>
                <a:gd name="connsiteY3" fmla="*/ 498324 h 7197301"/>
                <a:gd name="connsiteX4" fmla="*/ 145956 w 1095577"/>
                <a:gd name="connsiteY4" fmla="*/ 145956 h 7197301"/>
                <a:gd name="connsiteX5" fmla="*/ 498325 w 1095577"/>
                <a:gd name="connsiteY5" fmla="*/ 1 h 7197301"/>
                <a:gd name="connsiteX6" fmla="*/ 498324 w 1095577"/>
                <a:gd name="connsiteY6" fmla="*/ 0 h 7197301"/>
                <a:gd name="connsiteX7" fmla="*/ 498324 w 1095577"/>
                <a:gd name="connsiteY7" fmla="*/ 0 h 7197301"/>
                <a:gd name="connsiteX8" fmla="*/ 850692 w 1095577"/>
                <a:gd name="connsiteY8" fmla="*/ 145956 h 7197301"/>
                <a:gd name="connsiteX9" fmla="*/ 996647 w 1095577"/>
                <a:gd name="connsiteY9" fmla="*/ 498325 h 7197301"/>
                <a:gd name="connsiteX10" fmla="*/ 1095577 w 1095577"/>
                <a:gd name="connsiteY10" fmla="*/ 7197301 h 7197301"/>
                <a:gd name="connsiteX0" fmla="*/ 0 w 1045874"/>
                <a:gd name="connsiteY0" fmla="*/ 6971904 h 7103308"/>
                <a:gd name="connsiteX1" fmla="*/ 0 w 1045874"/>
                <a:gd name="connsiteY1" fmla="*/ 6971904 h 7103308"/>
                <a:gd name="connsiteX2" fmla="*/ 0 w 1045874"/>
                <a:gd name="connsiteY2" fmla="*/ 6971904 h 7103308"/>
                <a:gd name="connsiteX3" fmla="*/ 0 w 1045874"/>
                <a:gd name="connsiteY3" fmla="*/ 498324 h 7103308"/>
                <a:gd name="connsiteX4" fmla="*/ 145956 w 1045874"/>
                <a:gd name="connsiteY4" fmla="*/ 145956 h 7103308"/>
                <a:gd name="connsiteX5" fmla="*/ 498325 w 1045874"/>
                <a:gd name="connsiteY5" fmla="*/ 1 h 7103308"/>
                <a:gd name="connsiteX6" fmla="*/ 498324 w 1045874"/>
                <a:gd name="connsiteY6" fmla="*/ 0 h 7103308"/>
                <a:gd name="connsiteX7" fmla="*/ 498324 w 1045874"/>
                <a:gd name="connsiteY7" fmla="*/ 0 h 7103308"/>
                <a:gd name="connsiteX8" fmla="*/ 850692 w 1045874"/>
                <a:gd name="connsiteY8" fmla="*/ 145956 h 7103308"/>
                <a:gd name="connsiteX9" fmla="*/ 996647 w 1045874"/>
                <a:gd name="connsiteY9" fmla="*/ 498325 h 7103308"/>
                <a:gd name="connsiteX10" fmla="*/ 1045874 w 1045874"/>
                <a:gd name="connsiteY10" fmla="*/ 7103308 h 7103308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0884" h="7134813">
                  <a:moveTo>
                    <a:pt x="0" y="6971904"/>
                  </a:moveTo>
                  <a:lnTo>
                    <a:pt x="0" y="6971904"/>
                  </a:lnTo>
                  <a:lnTo>
                    <a:pt x="0" y="6971904"/>
                  </a:lnTo>
                  <a:lnTo>
                    <a:pt x="0" y="498324"/>
                  </a:lnTo>
                  <a:cubicBezTo>
                    <a:pt x="0" y="366160"/>
                    <a:pt x="52502" y="239410"/>
                    <a:pt x="145956" y="145956"/>
                  </a:cubicBezTo>
                  <a:cubicBezTo>
                    <a:pt x="239410" y="52502"/>
                    <a:pt x="366161" y="1"/>
                    <a:pt x="498325" y="1"/>
                  </a:cubicBezTo>
                  <a:lnTo>
                    <a:pt x="498324" y="0"/>
                  </a:lnTo>
                  <a:lnTo>
                    <a:pt x="498324" y="0"/>
                  </a:lnTo>
                  <a:cubicBezTo>
                    <a:pt x="630488" y="0"/>
                    <a:pt x="757238" y="52502"/>
                    <a:pt x="850692" y="145956"/>
                  </a:cubicBezTo>
                  <a:cubicBezTo>
                    <a:pt x="944146" y="239410"/>
                    <a:pt x="996647" y="366161"/>
                    <a:pt x="996647" y="498325"/>
                  </a:cubicBezTo>
                  <a:cubicBezTo>
                    <a:pt x="1030126" y="1663149"/>
                    <a:pt x="1037566" y="5867764"/>
                    <a:pt x="1040884" y="7134813"/>
                  </a:cubicBezTo>
                </a:path>
              </a:pathLst>
            </a:custGeom>
            <a:solidFill>
              <a:schemeClr val="tx2">
                <a:alpha val="60000"/>
              </a:schemeClr>
            </a:solidFill>
            <a:ln>
              <a:solidFill>
                <a:schemeClr val="bg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8" name="Freeform 25"/>
            <p:cNvSpPr/>
            <p:nvPr/>
          </p:nvSpPr>
          <p:spPr>
            <a:xfrm rot="15660000">
              <a:off x="6127967" y="-69104"/>
              <a:ext cx="931572" cy="5297173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5534 w 962833"/>
                <a:gd name="connsiteY2" fmla="*/ 6164375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5534" y="6164375"/>
                  </a:lnTo>
                  <a:cubicBezTo>
                    <a:pt x="3689" y="4261983"/>
                    <a:pt x="1845" y="2359592"/>
                    <a:pt x="0" y="457200"/>
                  </a:cubicBez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chemeClr val="tx2">
                <a:alpha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9" name="Freeform 23"/>
            <p:cNvSpPr/>
            <p:nvPr/>
          </p:nvSpPr>
          <p:spPr>
            <a:xfrm rot="15660000">
              <a:off x="5623969" y="-611195"/>
              <a:ext cx="963313" cy="6321050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0" y="6172200"/>
                  </a:lnTo>
                  <a:lnTo>
                    <a:pt x="0" y="457200"/>
                  </a:ln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rgbClr val="073779">
                <a:alpha val="50000"/>
              </a:srgbClr>
            </a:solidFill>
            <a:ln w="25400">
              <a:solidFill>
                <a:schemeClr val="accent2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0" name="Freeform 27"/>
            <p:cNvSpPr/>
            <p:nvPr/>
          </p:nvSpPr>
          <p:spPr>
            <a:xfrm rot="15660000">
              <a:off x="6394602" y="-278564"/>
              <a:ext cx="552278" cy="5105097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2099" h="5109912">
                  <a:moveTo>
                    <a:pt x="0" y="5016061"/>
                  </a:moveTo>
                  <a:lnTo>
                    <a:pt x="0" y="5016061"/>
                  </a:lnTo>
                  <a:lnTo>
                    <a:pt x="0" y="251460"/>
                  </a:ln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36054" y="5039297"/>
                    <a:pt x="552099" y="5109912"/>
                  </a:cubicBezTo>
                </a:path>
              </a:pathLst>
            </a:custGeom>
            <a:solidFill>
              <a:schemeClr val="accent1">
                <a:alpha val="30000"/>
              </a:schemeClr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1" name="Freeform 44"/>
            <p:cNvSpPr/>
            <p:nvPr/>
          </p:nvSpPr>
          <p:spPr>
            <a:xfrm rot="15660000">
              <a:off x="7468480" y="1179374"/>
              <a:ext cx="536408" cy="2935113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328 w 552099"/>
                <a:gd name="connsiteY1" fmla="*/ 2862849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328 w 552099"/>
                <a:gd name="connsiteY0" fmla="*/ 2862849 h 5109912"/>
                <a:gd name="connsiteX1" fmla="*/ 0 w 552099"/>
                <a:gd name="connsiteY1" fmla="*/ 251460 h 5109912"/>
                <a:gd name="connsiteX2" fmla="*/ 73651 w 552099"/>
                <a:gd name="connsiteY2" fmla="*/ 73651 h 5109912"/>
                <a:gd name="connsiteX3" fmla="*/ 251460 w 552099"/>
                <a:gd name="connsiteY3" fmla="*/ 0 h 5109912"/>
                <a:gd name="connsiteX4" fmla="*/ 251460 w 552099"/>
                <a:gd name="connsiteY4" fmla="*/ 0 h 5109912"/>
                <a:gd name="connsiteX5" fmla="*/ 429269 w 552099"/>
                <a:gd name="connsiteY5" fmla="*/ 73651 h 5109912"/>
                <a:gd name="connsiteX6" fmla="*/ 502920 w 552099"/>
                <a:gd name="connsiteY6" fmla="*/ 251460 h 5109912"/>
                <a:gd name="connsiteX7" fmla="*/ 552099 w 552099"/>
                <a:gd name="connsiteY7" fmla="*/ 5109912 h 5109912"/>
                <a:gd name="connsiteX0" fmla="*/ 328 w 543353"/>
                <a:gd name="connsiteY0" fmla="*/ 2862849 h 2928006"/>
                <a:gd name="connsiteX1" fmla="*/ 0 w 543353"/>
                <a:gd name="connsiteY1" fmla="*/ 251460 h 2928006"/>
                <a:gd name="connsiteX2" fmla="*/ 73651 w 543353"/>
                <a:gd name="connsiteY2" fmla="*/ 73651 h 2928006"/>
                <a:gd name="connsiteX3" fmla="*/ 251460 w 543353"/>
                <a:gd name="connsiteY3" fmla="*/ 0 h 2928006"/>
                <a:gd name="connsiteX4" fmla="*/ 251460 w 543353"/>
                <a:gd name="connsiteY4" fmla="*/ 0 h 2928006"/>
                <a:gd name="connsiteX5" fmla="*/ 429269 w 543353"/>
                <a:gd name="connsiteY5" fmla="*/ 73651 h 2928006"/>
                <a:gd name="connsiteX6" fmla="*/ 502920 w 543353"/>
                <a:gd name="connsiteY6" fmla="*/ 251460 h 2928006"/>
                <a:gd name="connsiteX7" fmla="*/ 543353 w 543353"/>
                <a:gd name="connsiteY7" fmla="*/ 2928006 h 2928006"/>
                <a:gd name="connsiteX0" fmla="*/ 328 w 537043"/>
                <a:gd name="connsiteY0" fmla="*/ 2862849 h 2967890"/>
                <a:gd name="connsiteX1" fmla="*/ 0 w 537043"/>
                <a:gd name="connsiteY1" fmla="*/ 251460 h 2967890"/>
                <a:gd name="connsiteX2" fmla="*/ 73651 w 537043"/>
                <a:gd name="connsiteY2" fmla="*/ 73651 h 2967890"/>
                <a:gd name="connsiteX3" fmla="*/ 251460 w 537043"/>
                <a:gd name="connsiteY3" fmla="*/ 0 h 2967890"/>
                <a:gd name="connsiteX4" fmla="*/ 251460 w 537043"/>
                <a:gd name="connsiteY4" fmla="*/ 0 h 2967890"/>
                <a:gd name="connsiteX5" fmla="*/ 429269 w 537043"/>
                <a:gd name="connsiteY5" fmla="*/ 73651 h 2967890"/>
                <a:gd name="connsiteX6" fmla="*/ 502920 w 537043"/>
                <a:gd name="connsiteY6" fmla="*/ 251460 h 2967890"/>
                <a:gd name="connsiteX7" fmla="*/ 537043 w 537043"/>
                <a:gd name="connsiteY7" fmla="*/ 2967890 h 2967890"/>
                <a:gd name="connsiteX0" fmla="*/ 328 w 528237"/>
                <a:gd name="connsiteY0" fmla="*/ 2862849 h 2951509"/>
                <a:gd name="connsiteX1" fmla="*/ 0 w 528237"/>
                <a:gd name="connsiteY1" fmla="*/ 251460 h 2951509"/>
                <a:gd name="connsiteX2" fmla="*/ 73651 w 528237"/>
                <a:gd name="connsiteY2" fmla="*/ 73651 h 2951509"/>
                <a:gd name="connsiteX3" fmla="*/ 251460 w 528237"/>
                <a:gd name="connsiteY3" fmla="*/ 0 h 2951509"/>
                <a:gd name="connsiteX4" fmla="*/ 251460 w 528237"/>
                <a:gd name="connsiteY4" fmla="*/ 0 h 2951509"/>
                <a:gd name="connsiteX5" fmla="*/ 429269 w 528237"/>
                <a:gd name="connsiteY5" fmla="*/ 73651 h 2951509"/>
                <a:gd name="connsiteX6" fmla="*/ 502920 w 528237"/>
                <a:gd name="connsiteY6" fmla="*/ 251460 h 2951509"/>
                <a:gd name="connsiteX7" fmla="*/ 524305 w 528237"/>
                <a:gd name="connsiteY7" fmla="*/ 2951509 h 2951509"/>
                <a:gd name="connsiteX0" fmla="*/ 328 w 528237"/>
                <a:gd name="connsiteY0" fmla="*/ 2862849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28237"/>
                <a:gd name="connsiteY0" fmla="*/ 2863516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38755"/>
                <a:gd name="connsiteY0" fmla="*/ 2863516 h 2953801"/>
                <a:gd name="connsiteX1" fmla="*/ 0 w 538755"/>
                <a:gd name="connsiteY1" fmla="*/ 251460 h 2953801"/>
                <a:gd name="connsiteX2" fmla="*/ 73651 w 538755"/>
                <a:gd name="connsiteY2" fmla="*/ 73651 h 2953801"/>
                <a:gd name="connsiteX3" fmla="*/ 251460 w 538755"/>
                <a:gd name="connsiteY3" fmla="*/ 0 h 2953801"/>
                <a:gd name="connsiteX4" fmla="*/ 251460 w 538755"/>
                <a:gd name="connsiteY4" fmla="*/ 0 h 2953801"/>
                <a:gd name="connsiteX5" fmla="*/ 429269 w 538755"/>
                <a:gd name="connsiteY5" fmla="*/ 73651 h 2953801"/>
                <a:gd name="connsiteX6" fmla="*/ 502920 w 538755"/>
                <a:gd name="connsiteY6" fmla="*/ 251460 h 2953801"/>
                <a:gd name="connsiteX7" fmla="*/ 538755 w 538755"/>
                <a:gd name="connsiteY7" fmla="*/ 2953801 h 2953801"/>
                <a:gd name="connsiteX0" fmla="*/ 4542 w 536285"/>
                <a:gd name="connsiteY0" fmla="*/ 2863516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  <a:gd name="connsiteX0" fmla="*/ 6777 w 536285"/>
                <a:gd name="connsiteY0" fmla="*/ 2849391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6285" h="2938929">
                  <a:moveTo>
                    <a:pt x="6777" y="2849391"/>
                  </a:moveTo>
                  <a:cubicBezTo>
                    <a:pt x="6668" y="1978928"/>
                    <a:pt x="109" y="1121923"/>
                    <a:pt x="0" y="251460"/>
                  </a:cubicBez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17682" y="905440"/>
                    <a:pt x="536285" y="2938929"/>
                  </a:cubicBezTo>
                </a:path>
              </a:pathLst>
            </a:custGeom>
            <a:solidFill>
              <a:schemeClr val="accent1"/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12" name="Freeform 24"/>
          <p:cNvSpPr/>
          <p:nvPr/>
        </p:nvSpPr>
        <p:spPr>
          <a:xfrm rot="15660000">
            <a:off x="5750719" y="-642144"/>
            <a:ext cx="985838" cy="6048375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  <a:gd name="connsiteX0" fmla="*/ 0 w 981537"/>
              <a:gd name="connsiteY0" fmla="*/ 6172200 h 6338829"/>
              <a:gd name="connsiteX1" fmla="*/ 0 w 981537"/>
              <a:gd name="connsiteY1" fmla="*/ 6172200 h 6338829"/>
              <a:gd name="connsiteX2" fmla="*/ 0 w 981537"/>
              <a:gd name="connsiteY2" fmla="*/ 6172200 h 6338829"/>
              <a:gd name="connsiteX3" fmla="*/ 0 w 981537"/>
              <a:gd name="connsiteY3" fmla="*/ 457200 h 6338829"/>
              <a:gd name="connsiteX4" fmla="*/ 133911 w 981537"/>
              <a:gd name="connsiteY4" fmla="*/ 133911 h 6338829"/>
              <a:gd name="connsiteX5" fmla="*/ 457201 w 981537"/>
              <a:gd name="connsiteY5" fmla="*/ 1 h 6338829"/>
              <a:gd name="connsiteX6" fmla="*/ 457200 w 981537"/>
              <a:gd name="connsiteY6" fmla="*/ 0 h 6338829"/>
              <a:gd name="connsiteX7" fmla="*/ 457200 w 981537"/>
              <a:gd name="connsiteY7" fmla="*/ 0 h 6338829"/>
              <a:gd name="connsiteX8" fmla="*/ 780489 w 981537"/>
              <a:gd name="connsiteY8" fmla="*/ 133911 h 6338829"/>
              <a:gd name="connsiteX9" fmla="*/ 914399 w 981537"/>
              <a:gd name="connsiteY9" fmla="*/ 457201 h 6338829"/>
              <a:gd name="connsiteX10" fmla="*/ 981537 w 981537"/>
              <a:gd name="connsiteY10" fmla="*/ 6338829 h 633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81537" h="6338829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89058" y="4544471"/>
                  <a:pt x="981537" y="6338829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grpSp>
        <p:nvGrpSpPr>
          <p:cNvPr id="13" name="Group 29"/>
          <p:cNvGrpSpPr>
            <a:grpSpLocks/>
          </p:cNvGrpSpPr>
          <p:nvPr/>
        </p:nvGrpSpPr>
        <p:grpSpPr bwMode="auto">
          <a:xfrm>
            <a:off x="787400" y="-969963"/>
            <a:ext cx="5637213" cy="2701926"/>
            <a:chOff x="787878" y="-970104"/>
            <a:chExt cx="5636587" cy="2701922"/>
          </a:xfrm>
        </p:grpSpPr>
        <p:sp>
          <p:nvSpPr>
            <p:cNvPr id="14" name="Oval 36"/>
            <p:cNvSpPr/>
            <p:nvPr/>
          </p:nvSpPr>
          <p:spPr>
            <a:xfrm>
              <a:off x="2383139" y="1122219"/>
              <a:ext cx="609532" cy="609599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5" name="Oval 41"/>
            <p:cNvSpPr/>
            <p:nvPr userDrawn="1"/>
          </p:nvSpPr>
          <p:spPr>
            <a:xfrm>
              <a:off x="2856161" y="76057"/>
              <a:ext cx="1023823" cy="8381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6" name="Oval 40"/>
            <p:cNvSpPr/>
            <p:nvPr/>
          </p:nvSpPr>
          <p:spPr>
            <a:xfrm>
              <a:off x="1948212" y="45895"/>
              <a:ext cx="1023823" cy="8683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7" name="Pie 33"/>
            <p:cNvSpPr/>
            <p:nvPr/>
          </p:nvSpPr>
          <p:spPr>
            <a:xfrm>
              <a:off x="1219630" y="-765316"/>
              <a:ext cx="3504811" cy="1520823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8" name="Oval 35"/>
            <p:cNvSpPr/>
            <p:nvPr/>
          </p:nvSpPr>
          <p:spPr>
            <a:xfrm>
              <a:off x="2345043" y="141145"/>
              <a:ext cx="1023823" cy="952499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9" name="Arc 37"/>
            <p:cNvSpPr/>
            <p:nvPr/>
          </p:nvSpPr>
          <p:spPr>
            <a:xfrm rot="12469977">
              <a:off x="1178360" y="-177942"/>
              <a:ext cx="1133349" cy="831849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20" name="Pie 45"/>
            <p:cNvSpPr/>
            <p:nvPr/>
          </p:nvSpPr>
          <p:spPr>
            <a:xfrm rot="60000">
              <a:off x="787878" y="-198580"/>
              <a:ext cx="380958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21" name="Arc 46"/>
            <p:cNvSpPr/>
            <p:nvPr/>
          </p:nvSpPr>
          <p:spPr>
            <a:xfrm rot="6387309">
              <a:off x="4862458" y="-839837"/>
              <a:ext cx="1452561" cy="1671452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22" name="Oval 47"/>
            <p:cNvSpPr/>
            <p:nvPr/>
          </p:nvSpPr>
          <p:spPr>
            <a:xfrm>
              <a:off x="5362545" y="461820"/>
              <a:ext cx="757154" cy="6429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23" name="Oval 48"/>
            <p:cNvSpPr/>
            <p:nvPr/>
          </p:nvSpPr>
          <p:spPr>
            <a:xfrm>
              <a:off x="4800632" y="152257"/>
              <a:ext cx="757154" cy="6445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24" name="Arc 39"/>
            <p:cNvSpPr/>
            <p:nvPr/>
          </p:nvSpPr>
          <p:spPr>
            <a:xfrm rot="6387309">
              <a:off x="3395747" y="-1039842"/>
              <a:ext cx="1906585" cy="2046060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25" name="Oval 49"/>
            <p:cNvSpPr/>
            <p:nvPr/>
          </p:nvSpPr>
          <p:spPr>
            <a:xfrm>
              <a:off x="6114936" y="590407"/>
              <a:ext cx="152383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26" name="Oval 50"/>
            <p:cNvSpPr/>
            <p:nvPr/>
          </p:nvSpPr>
          <p:spPr>
            <a:xfrm>
              <a:off x="6191128" y="485632"/>
              <a:ext cx="104763" cy="1047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7" name="Rectangle 3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022823" y="2961459"/>
            <a:ext cx="7551601" cy="1612607"/>
          </a:xfrm>
        </p:spPr>
        <p:txBody>
          <a:bodyPr anchor="b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060000">
            <a:off x="2550459" y="4704801"/>
            <a:ext cx="6400800" cy="914400"/>
          </a:xfrm>
        </p:spPr>
        <p:txBody>
          <a:bodyPr anchor="ctr" anchorCtr="0"/>
          <a:lstStyle>
            <a:lvl1pPr marL="0" indent="0" algn="l">
              <a:spcAft>
                <a:spcPts val="0"/>
              </a:spcAft>
              <a:buNone/>
              <a:defRPr sz="24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3"/>
          <p:cNvSpPr/>
          <p:nvPr/>
        </p:nvSpPr>
        <p:spPr>
          <a:xfrm>
            <a:off x="9525" y="2476500"/>
            <a:ext cx="9124950" cy="436880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cxnSp>
        <p:nvCxnSpPr>
          <p:cNvPr id="6" name="Straight Connector 35"/>
          <p:cNvCxnSpPr/>
          <p:nvPr/>
        </p:nvCxnSpPr>
        <p:spPr>
          <a:xfrm>
            <a:off x="9525" y="2476500"/>
            <a:ext cx="9124950" cy="1588"/>
          </a:xfrm>
          <a:prstGeom prst="line">
            <a:avLst/>
          </a:prstGeom>
          <a:ln w="25400">
            <a:solidFill>
              <a:schemeClr val="accent2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77870" y="990600"/>
            <a:ext cx="3951755" cy="1431832"/>
          </a:xfrm>
        </p:spPr>
        <p:txBody>
          <a:bodyPr anchor="b"/>
          <a:lstStyle>
            <a:lvl1pPr algn="l">
              <a:lnSpc>
                <a:spcPct val="100000"/>
              </a:lnSpc>
              <a:defRPr sz="3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416935">
            <a:off x="414291" y="1321671"/>
            <a:ext cx="3703911" cy="520297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77870" y="2547938"/>
            <a:ext cx="3951755" cy="3700462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E8E88-3379-4C73-9374-588EEFE9040C}" type="datetime1">
              <a:rPr lang="en-US"/>
              <a:pPr>
                <a:defRPr/>
              </a:pPr>
              <a:t>6/16/11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C5FAA-0AA6-4B08-971A-B354E47464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3"/>
          <p:cNvGrpSpPr>
            <a:grpSpLocks/>
          </p:cNvGrpSpPr>
          <p:nvPr/>
        </p:nvGrpSpPr>
        <p:grpSpPr bwMode="auto">
          <a:xfrm>
            <a:off x="9525" y="3810000"/>
            <a:ext cx="9124950" cy="3035300"/>
            <a:chOff x="9144" y="3810000"/>
            <a:chExt cx="9125712" cy="3035300"/>
          </a:xfrm>
        </p:grpSpPr>
        <p:sp>
          <p:nvSpPr>
            <p:cNvPr id="6" name="Rectangle 34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cxnSp>
          <p:nvCxnSpPr>
            <p:cNvPr id="7" name="Straight Connector 35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2407361" y="921379"/>
            <a:ext cx="4329278" cy="3340716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232" y="5105399"/>
            <a:ext cx="7717536" cy="1281953"/>
          </a:xfrm>
        </p:spPr>
        <p:txBody>
          <a:bodyPr/>
          <a:lstStyle>
            <a:lvl1pPr marL="0" indent="0" algn="ctr">
              <a:spcBef>
                <a:spcPts val="0"/>
              </a:spcBef>
              <a:spcAft>
                <a:spcPts val="300"/>
              </a:spcAft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4444533"/>
            <a:ext cx="7716838" cy="723620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783D5-E55C-49EB-9C47-7248F1EB96D8}" type="datetime1">
              <a:rPr lang="en-US"/>
              <a:pPr>
                <a:defRPr/>
              </a:pPr>
              <a:t>6/16/11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2C634-DCF0-48BC-A409-7151F0021FA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35"/>
          <p:cNvGrpSpPr>
            <a:grpSpLocks/>
          </p:cNvGrpSpPr>
          <p:nvPr/>
        </p:nvGrpSpPr>
        <p:grpSpPr bwMode="auto">
          <a:xfrm>
            <a:off x="9525" y="3810000"/>
            <a:ext cx="9124950" cy="3035300"/>
            <a:chOff x="9144" y="3810000"/>
            <a:chExt cx="9125712" cy="3035300"/>
          </a:xfrm>
        </p:grpSpPr>
        <p:sp>
          <p:nvSpPr>
            <p:cNvPr id="7" name="Rectangle 32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cxnSp>
          <p:nvCxnSpPr>
            <p:cNvPr id="8" name="Straight Connector 34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4305320" y="997812"/>
            <a:ext cx="4329278" cy="31787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232" y="5105399"/>
            <a:ext cx="7717536" cy="1281953"/>
          </a:xfrm>
        </p:spPr>
        <p:txBody>
          <a:bodyPr/>
          <a:lstStyle>
            <a:lvl1pPr marL="0" indent="0" algn="ctr">
              <a:spcBef>
                <a:spcPts val="0"/>
              </a:spcBef>
              <a:spcAft>
                <a:spcPts val="300"/>
              </a:spcAft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4444533"/>
            <a:ext cx="7716838" cy="723620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4" name="Picture Placeholder 2"/>
          <p:cNvSpPr>
            <a:spLocks noGrp="1"/>
          </p:cNvSpPr>
          <p:nvPr>
            <p:ph type="pic" idx="13"/>
          </p:nvPr>
        </p:nvSpPr>
        <p:spPr>
          <a:xfrm rot="153739">
            <a:off x="451737" y="946831"/>
            <a:ext cx="4329278" cy="31787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noProof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2745E-DF57-4051-A732-F55DE1808C1D}" type="datetime1">
              <a:rPr lang="en-US"/>
              <a:pPr>
                <a:defRPr/>
              </a:pPr>
              <a:t>6/16/11</a:t>
            </a:fld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F8C9F-82D9-4E63-8F64-EE1361BF47F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ame Side Corner Rectangle 7"/>
          <p:cNvSpPr/>
          <p:nvPr/>
        </p:nvSpPr>
        <p:spPr>
          <a:xfrm rot="16200000">
            <a:off x="3974306" y="-2347118"/>
            <a:ext cx="1450975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D6FED-085F-4D12-A939-122D3E3DBDB1}" type="datetime1">
              <a:rPr lang="en-US"/>
              <a:pPr>
                <a:defRPr/>
              </a:pPr>
              <a:t>6/16/11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36A792-CA73-4CD0-85D2-88171F895E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ame Side Corner Rectangle 7"/>
          <p:cNvSpPr/>
          <p:nvPr/>
        </p:nvSpPr>
        <p:spPr>
          <a:xfrm>
            <a:off x="7299325" y="444500"/>
            <a:ext cx="1535113" cy="64008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8248" y="914400"/>
            <a:ext cx="1444752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2787" y="1183341"/>
            <a:ext cx="6104871" cy="5217458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8F9554-F2C5-4212-8F84-8FD30C997BC4}" type="datetime1">
              <a:rPr lang="en-US"/>
              <a:pPr>
                <a:defRPr/>
              </a:pPr>
              <a:t>6/16/11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5458E-83C4-4DF9-A77B-28B3F564C6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ame Side Corner Rectangle 7"/>
          <p:cNvSpPr/>
          <p:nvPr/>
        </p:nvSpPr>
        <p:spPr>
          <a:xfrm rot="16200000">
            <a:off x="3974306" y="-2347118"/>
            <a:ext cx="1450975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4A0FC-6F23-49AA-9FD2-B27924A1DB09}" type="datetime1">
              <a:rPr lang="en-US"/>
              <a:pPr>
                <a:defRPr/>
              </a:pPr>
              <a:t>6/16/11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39BEB7-A3B4-4039-9FDF-61E6887903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33"/>
          <p:cNvSpPr/>
          <p:nvPr/>
        </p:nvSpPr>
        <p:spPr>
          <a:xfrm rot="15660000">
            <a:off x="5180013" y="1836738"/>
            <a:ext cx="1039812" cy="7135812"/>
          </a:xfrm>
          <a:custGeom>
            <a:avLst/>
            <a:gdLst>
              <a:gd name="connsiteX0" fmla="*/ 498324 w 996648"/>
              <a:gd name="connsiteY0" fmla="*/ 0 h 6971904"/>
              <a:gd name="connsiteX1" fmla="*/ 498324 w 996648"/>
              <a:gd name="connsiteY1" fmla="*/ 0 h 6971904"/>
              <a:gd name="connsiteX2" fmla="*/ 850692 w 996648"/>
              <a:gd name="connsiteY2" fmla="*/ 145956 h 6971904"/>
              <a:gd name="connsiteX3" fmla="*/ 996647 w 996648"/>
              <a:gd name="connsiteY3" fmla="*/ 498325 h 6971904"/>
              <a:gd name="connsiteX4" fmla="*/ 996648 w 996648"/>
              <a:gd name="connsiteY4" fmla="*/ 6971904 h 6971904"/>
              <a:gd name="connsiteX5" fmla="*/ 996648 w 996648"/>
              <a:gd name="connsiteY5" fmla="*/ 6971904 h 6971904"/>
              <a:gd name="connsiteX6" fmla="*/ 996648 w 996648"/>
              <a:gd name="connsiteY6" fmla="*/ 6971904 h 6971904"/>
              <a:gd name="connsiteX7" fmla="*/ 0 w 996648"/>
              <a:gd name="connsiteY7" fmla="*/ 6971904 h 6971904"/>
              <a:gd name="connsiteX8" fmla="*/ 0 w 996648"/>
              <a:gd name="connsiteY8" fmla="*/ 6971904 h 6971904"/>
              <a:gd name="connsiteX9" fmla="*/ 0 w 996648"/>
              <a:gd name="connsiteY9" fmla="*/ 6971904 h 6971904"/>
              <a:gd name="connsiteX10" fmla="*/ 0 w 996648"/>
              <a:gd name="connsiteY10" fmla="*/ 498324 h 6971904"/>
              <a:gd name="connsiteX11" fmla="*/ 145956 w 996648"/>
              <a:gd name="connsiteY11" fmla="*/ 145956 h 6971904"/>
              <a:gd name="connsiteX12" fmla="*/ 498325 w 996648"/>
              <a:gd name="connsiteY12" fmla="*/ 1 h 6971904"/>
              <a:gd name="connsiteX13" fmla="*/ 498324 w 996648"/>
              <a:gd name="connsiteY13" fmla="*/ 0 h 6971904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996648 w 1051569"/>
              <a:gd name="connsiteY4" fmla="*/ 6971904 h 7134903"/>
              <a:gd name="connsiteX5" fmla="*/ 996648 w 1051569"/>
              <a:gd name="connsiteY5" fmla="*/ 6971904 h 7134903"/>
              <a:gd name="connsiteX6" fmla="*/ 1051569 w 1051569"/>
              <a:gd name="connsiteY6" fmla="*/ 7134903 h 7134903"/>
              <a:gd name="connsiteX7" fmla="*/ 0 w 1051569"/>
              <a:gd name="connsiteY7" fmla="*/ 6971904 h 7134903"/>
              <a:gd name="connsiteX8" fmla="*/ 0 w 1051569"/>
              <a:gd name="connsiteY8" fmla="*/ 6971904 h 7134903"/>
              <a:gd name="connsiteX9" fmla="*/ 0 w 1051569"/>
              <a:gd name="connsiteY9" fmla="*/ 6971904 h 7134903"/>
              <a:gd name="connsiteX10" fmla="*/ 0 w 1051569"/>
              <a:gd name="connsiteY10" fmla="*/ 498324 h 7134903"/>
              <a:gd name="connsiteX11" fmla="*/ 145956 w 1051569"/>
              <a:gd name="connsiteY11" fmla="*/ 145956 h 7134903"/>
              <a:gd name="connsiteX12" fmla="*/ 498325 w 1051569"/>
              <a:gd name="connsiteY12" fmla="*/ 1 h 7134903"/>
              <a:gd name="connsiteX13" fmla="*/ 498324 w 1051569"/>
              <a:gd name="connsiteY13" fmla="*/ 0 h 7134903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996648 w 1051569"/>
              <a:gd name="connsiteY4" fmla="*/ 6971904 h 7134903"/>
              <a:gd name="connsiteX5" fmla="*/ 1051569 w 1051569"/>
              <a:gd name="connsiteY5" fmla="*/ 7134903 h 7134903"/>
              <a:gd name="connsiteX6" fmla="*/ 0 w 1051569"/>
              <a:gd name="connsiteY6" fmla="*/ 6971904 h 7134903"/>
              <a:gd name="connsiteX7" fmla="*/ 0 w 1051569"/>
              <a:gd name="connsiteY7" fmla="*/ 6971904 h 7134903"/>
              <a:gd name="connsiteX8" fmla="*/ 0 w 1051569"/>
              <a:gd name="connsiteY8" fmla="*/ 6971904 h 7134903"/>
              <a:gd name="connsiteX9" fmla="*/ 0 w 1051569"/>
              <a:gd name="connsiteY9" fmla="*/ 498324 h 7134903"/>
              <a:gd name="connsiteX10" fmla="*/ 145956 w 1051569"/>
              <a:gd name="connsiteY10" fmla="*/ 145956 h 7134903"/>
              <a:gd name="connsiteX11" fmla="*/ 498325 w 1051569"/>
              <a:gd name="connsiteY11" fmla="*/ 1 h 7134903"/>
              <a:gd name="connsiteX12" fmla="*/ 498324 w 1051569"/>
              <a:gd name="connsiteY12" fmla="*/ 0 h 7134903"/>
              <a:gd name="connsiteX0" fmla="*/ 498324 w 1217677"/>
              <a:gd name="connsiteY0" fmla="*/ 0 h 7134903"/>
              <a:gd name="connsiteX1" fmla="*/ 498324 w 1217677"/>
              <a:gd name="connsiteY1" fmla="*/ 0 h 7134903"/>
              <a:gd name="connsiteX2" fmla="*/ 850692 w 1217677"/>
              <a:gd name="connsiteY2" fmla="*/ 145956 h 7134903"/>
              <a:gd name="connsiteX3" fmla="*/ 996647 w 1217677"/>
              <a:gd name="connsiteY3" fmla="*/ 498325 h 7134903"/>
              <a:gd name="connsiteX4" fmla="*/ 1051569 w 1217677"/>
              <a:gd name="connsiteY4" fmla="*/ 7134903 h 7134903"/>
              <a:gd name="connsiteX5" fmla="*/ 0 w 1217677"/>
              <a:gd name="connsiteY5" fmla="*/ 6971904 h 7134903"/>
              <a:gd name="connsiteX6" fmla="*/ 0 w 1217677"/>
              <a:gd name="connsiteY6" fmla="*/ 6971904 h 7134903"/>
              <a:gd name="connsiteX7" fmla="*/ 0 w 1217677"/>
              <a:gd name="connsiteY7" fmla="*/ 6971904 h 7134903"/>
              <a:gd name="connsiteX8" fmla="*/ 0 w 1217677"/>
              <a:gd name="connsiteY8" fmla="*/ 498324 h 7134903"/>
              <a:gd name="connsiteX9" fmla="*/ 145956 w 1217677"/>
              <a:gd name="connsiteY9" fmla="*/ 145956 h 7134903"/>
              <a:gd name="connsiteX10" fmla="*/ 498325 w 1217677"/>
              <a:gd name="connsiteY10" fmla="*/ 1 h 7134903"/>
              <a:gd name="connsiteX11" fmla="*/ 498324 w 1217677"/>
              <a:gd name="connsiteY11" fmla="*/ 0 h 7134903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1051569 w 1051569"/>
              <a:gd name="connsiteY4" fmla="*/ 7134903 h 7134903"/>
              <a:gd name="connsiteX5" fmla="*/ 0 w 1051569"/>
              <a:gd name="connsiteY5" fmla="*/ 6971904 h 7134903"/>
              <a:gd name="connsiteX6" fmla="*/ 0 w 1051569"/>
              <a:gd name="connsiteY6" fmla="*/ 6971904 h 7134903"/>
              <a:gd name="connsiteX7" fmla="*/ 0 w 1051569"/>
              <a:gd name="connsiteY7" fmla="*/ 6971904 h 7134903"/>
              <a:gd name="connsiteX8" fmla="*/ 0 w 1051569"/>
              <a:gd name="connsiteY8" fmla="*/ 498324 h 7134903"/>
              <a:gd name="connsiteX9" fmla="*/ 145956 w 1051569"/>
              <a:gd name="connsiteY9" fmla="*/ 145956 h 7134903"/>
              <a:gd name="connsiteX10" fmla="*/ 498325 w 1051569"/>
              <a:gd name="connsiteY10" fmla="*/ 1 h 7134903"/>
              <a:gd name="connsiteX11" fmla="*/ 498324 w 1051569"/>
              <a:gd name="connsiteY11" fmla="*/ 0 h 7134903"/>
              <a:gd name="connsiteX0" fmla="*/ 0 w 1143009"/>
              <a:gd name="connsiteY0" fmla="*/ 6971904 h 7226343"/>
              <a:gd name="connsiteX1" fmla="*/ 0 w 1143009"/>
              <a:gd name="connsiteY1" fmla="*/ 6971904 h 7226343"/>
              <a:gd name="connsiteX2" fmla="*/ 0 w 1143009"/>
              <a:gd name="connsiteY2" fmla="*/ 6971904 h 7226343"/>
              <a:gd name="connsiteX3" fmla="*/ 0 w 1143009"/>
              <a:gd name="connsiteY3" fmla="*/ 498324 h 7226343"/>
              <a:gd name="connsiteX4" fmla="*/ 145956 w 1143009"/>
              <a:gd name="connsiteY4" fmla="*/ 145956 h 7226343"/>
              <a:gd name="connsiteX5" fmla="*/ 498325 w 1143009"/>
              <a:gd name="connsiteY5" fmla="*/ 1 h 7226343"/>
              <a:gd name="connsiteX6" fmla="*/ 498324 w 1143009"/>
              <a:gd name="connsiteY6" fmla="*/ 0 h 7226343"/>
              <a:gd name="connsiteX7" fmla="*/ 498324 w 1143009"/>
              <a:gd name="connsiteY7" fmla="*/ 0 h 7226343"/>
              <a:gd name="connsiteX8" fmla="*/ 850692 w 1143009"/>
              <a:gd name="connsiteY8" fmla="*/ 145956 h 7226343"/>
              <a:gd name="connsiteX9" fmla="*/ 996647 w 1143009"/>
              <a:gd name="connsiteY9" fmla="*/ 498325 h 7226343"/>
              <a:gd name="connsiteX10" fmla="*/ 1143009 w 1143009"/>
              <a:gd name="connsiteY10" fmla="*/ 7226343 h 7226343"/>
              <a:gd name="connsiteX0" fmla="*/ 0 w 1095577"/>
              <a:gd name="connsiteY0" fmla="*/ 6971904 h 7197301"/>
              <a:gd name="connsiteX1" fmla="*/ 0 w 1095577"/>
              <a:gd name="connsiteY1" fmla="*/ 6971904 h 7197301"/>
              <a:gd name="connsiteX2" fmla="*/ 0 w 1095577"/>
              <a:gd name="connsiteY2" fmla="*/ 6971904 h 7197301"/>
              <a:gd name="connsiteX3" fmla="*/ 0 w 1095577"/>
              <a:gd name="connsiteY3" fmla="*/ 498324 h 7197301"/>
              <a:gd name="connsiteX4" fmla="*/ 145956 w 1095577"/>
              <a:gd name="connsiteY4" fmla="*/ 145956 h 7197301"/>
              <a:gd name="connsiteX5" fmla="*/ 498325 w 1095577"/>
              <a:gd name="connsiteY5" fmla="*/ 1 h 7197301"/>
              <a:gd name="connsiteX6" fmla="*/ 498324 w 1095577"/>
              <a:gd name="connsiteY6" fmla="*/ 0 h 7197301"/>
              <a:gd name="connsiteX7" fmla="*/ 498324 w 1095577"/>
              <a:gd name="connsiteY7" fmla="*/ 0 h 7197301"/>
              <a:gd name="connsiteX8" fmla="*/ 850692 w 1095577"/>
              <a:gd name="connsiteY8" fmla="*/ 145956 h 7197301"/>
              <a:gd name="connsiteX9" fmla="*/ 996647 w 1095577"/>
              <a:gd name="connsiteY9" fmla="*/ 498325 h 7197301"/>
              <a:gd name="connsiteX10" fmla="*/ 1095577 w 1095577"/>
              <a:gd name="connsiteY10" fmla="*/ 7197301 h 7197301"/>
              <a:gd name="connsiteX0" fmla="*/ 0 w 1045874"/>
              <a:gd name="connsiteY0" fmla="*/ 6971904 h 7103308"/>
              <a:gd name="connsiteX1" fmla="*/ 0 w 1045874"/>
              <a:gd name="connsiteY1" fmla="*/ 6971904 h 7103308"/>
              <a:gd name="connsiteX2" fmla="*/ 0 w 1045874"/>
              <a:gd name="connsiteY2" fmla="*/ 6971904 h 7103308"/>
              <a:gd name="connsiteX3" fmla="*/ 0 w 1045874"/>
              <a:gd name="connsiteY3" fmla="*/ 498324 h 7103308"/>
              <a:gd name="connsiteX4" fmla="*/ 145956 w 1045874"/>
              <a:gd name="connsiteY4" fmla="*/ 145956 h 7103308"/>
              <a:gd name="connsiteX5" fmla="*/ 498325 w 1045874"/>
              <a:gd name="connsiteY5" fmla="*/ 1 h 7103308"/>
              <a:gd name="connsiteX6" fmla="*/ 498324 w 1045874"/>
              <a:gd name="connsiteY6" fmla="*/ 0 h 7103308"/>
              <a:gd name="connsiteX7" fmla="*/ 498324 w 1045874"/>
              <a:gd name="connsiteY7" fmla="*/ 0 h 7103308"/>
              <a:gd name="connsiteX8" fmla="*/ 850692 w 1045874"/>
              <a:gd name="connsiteY8" fmla="*/ 145956 h 7103308"/>
              <a:gd name="connsiteX9" fmla="*/ 996647 w 1045874"/>
              <a:gd name="connsiteY9" fmla="*/ 498325 h 7103308"/>
              <a:gd name="connsiteX10" fmla="*/ 1045874 w 1045874"/>
              <a:gd name="connsiteY10" fmla="*/ 7103308 h 7103308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0884" h="7134813">
                <a:moveTo>
                  <a:pt x="0" y="6971904"/>
                </a:moveTo>
                <a:lnTo>
                  <a:pt x="0" y="6971904"/>
                </a:lnTo>
                <a:lnTo>
                  <a:pt x="0" y="6971904"/>
                </a:lnTo>
                <a:lnTo>
                  <a:pt x="0" y="498324"/>
                </a:lnTo>
                <a:cubicBezTo>
                  <a:pt x="0" y="366160"/>
                  <a:pt x="52502" y="239410"/>
                  <a:pt x="145956" y="145956"/>
                </a:cubicBezTo>
                <a:cubicBezTo>
                  <a:pt x="239410" y="52502"/>
                  <a:pt x="366161" y="1"/>
                  <a:pt x="498325" y="1"/>
                </a:cubicBezTo>
                <a:lnTo>
                  <a:pt x="498324" y="0"/>
                </a:lnTo>
                <a:lnTo>
                  <a:pt x="498324" y="0"/>
                </a:lnTo>
                <a:cubicBezTo>
                  <a:pt x="630488" y="0"/>
                  <a:pt x="757238" y="52502"/>
                  <a:pt x="850692" y="145956"/>
                </a:cubicBezTo>
                <a:cubicBezTo>
                  <a:pt x="944146" y="239410"/>
                  <a:pt x="996647" y="366161"/>
                  <a:pt x="996647" y="498325"/>
                </a:cubicBezTo>
                <a:cubicBezTo>
                  <a:pt x="1030126" y="1663149"/>
                  <a:pt x="1037566" y="5867764"/>
                  <a:pt x="1040884" y="7134813"/>
                </a:cubicBezTo>
              </a:path>
            </a:pathLst>
          </a:custGeom>
          <a:solidFill>
            <a:schemeClr val="tx2">
              <a:alpha val="60000"/>
            </a:schemeClr>
          </a:solidFill>
          <a:ln>
            <a:solidFill>
              <a:schemeClr val="bg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pic>
        <p:nvPicPr>
          <p:cNvPr id="6" name="Picture 7" descr="TitleSlideOverlay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26"/>
          <p:cNvGrpSpPr>
            <a:grpSpLocks/>
          </p:cNvGrpSpPr>
          <p:nvPr/>
        </p:nvGrpSpPr>
        <p:grpSpPr bwMode="auto">
          <a:xfrm>
            <a:off x="787400" y="-969963"/>
            <a:ext cx="5637213" cy="2701926"/>
            <a:chOff x="787878" y="-970104"/>
            <a:chExt cx="5636587" cy="2701922"/>
          </a:xfrm>
        </p:grpSpPr>
        <p:sp>
          <p:nvSpPr>
            <p:cNvPr id="8" name="Oval 30"/>
            <p:cNvSpPr/>
            <p:nvPr/>
          </p:nvSpPr>
          <p:spPr>
            <a:xfrm>
              <a:off x="2383139" y="1122219"/>
              <a:ext cx="609532" cy="609599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9" name="Oval 31"/>
            <p:cNvSpPr/>
            <p:nvPr/>
          </p:nvSpPr>
          <p:spPr>
            <a:xfrm>
              <a:off x="2856161" y="76057"/>
              <a:ext cx="1023823" cy="8381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0" name="Oval 32"/>
            <p:cNvSpPr/>
            <p:nvPr/>
          </p:nvSpPr>
          <p:spPr>
            <a:xfrm>
              <a:off x="1948212" y="45895"/>
              <a:ext cx="1023823" cy="8683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1" name="Pie 34"/>
            <p:cNvSpPr/>
            <p:nvPr/>
          </p:nvSpPr>
          <p:spPr>
            <a:xfrm>
              <a:off x="1219630" y="-765316"/>
              <a:ext cx="3504811" cy="1520823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2" name="Oval 38"/>
            <p:cNvSpPr/>
            <p:nvPr/>
          </p:nvSpPr>
          <p:spPr>
            <a:xfrm>
              <a:off x="2345043" y="141145"/>
              <a:ext cx="1023823" cy="952499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3" name="Arc 42"/>
            <p:cNvSpPr/>
            <p:nvPr/>
          </p:nvSpPr>
          <p:spPr>
            <a:xfrm rot="12469977">
              <a:off x="1178360" y="-177942"/>
              <a:ext cx="1133349" cy="831849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4" name="Pie 43"/>
            <p:cNvSpPr/>
            <p:nvPr/>
          </p:nvSpPr>
          <p:spPr>
            <a:xfrm rot="60000">
              <a:off x="787878" y="-198580"/>
              <a:ext cx="380958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5" name="Arc 44"/>
            <p:cNvSpPr/>
            <p:nvPr/>
          </p:nvSpPr>
          <p:spPr>
            <a:xfrm rot="6387309">
              <a:off x="4862458" y="-839837"/>
              <a:ext cx="1452561" cy="1671452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6" name="Oval 52"/>
            <p:cNvSpPr/>
            <p:nvPr/>
          </p:nvSpPr>
          <p:spPr>
            <a:xfrm>
              <a:off x="5362545" y="461820"/>
              <a:ext cx="757154" cy="6429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7" name="Oval 53"/>
            <p:cNvSpPr/>
            <p:nvPr/>
          </p:nvSpPr>
          <p:spPr>
            <a:xfrm>
              <a:off x="4800632" y="152257"/>
              <a:ext cx="757154" cy="6445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8" name="Arc 54"/>
            <p:cNvSpPr/>
            <p:nvPr/>
          </p:nvSpPr>
          <p:spPr>
            <a:xfrm rot="6387309">
              <a:off x="3395747" y="-1039842"/>
              <a:ext cx="1906585" cy="2046060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9" name="Oval 55"/>
            <p:cNvSpPr/>
            <p:nvPr/>
          </p:nvSpPr>
          <p:spPr>
            <a:xfrm>
              <a:off x="6114936" y="590407"/>
              <a:ext cx="152383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20" name="Oval 56"/>
            <p:cNvSpPr/>
            <p:nvPr/>
          </p:nvSpPr>
          <p:spPr>
            <a:xfrm>
              <a:off x="6191128" y="485632"/>
              <a:ext cx="104763" cy="1047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1" name="Freeform 24"/>
          <p:cNvSpPr/>
          <p:nvPr/>
        </p:nvSpPr>
        <p:spPr>
          <a:xfrm rot="15660000">
            <a:off x="5752306" y="67470"/>
            <a:ext cx="968375" cy="6030912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2" name="Freeform 20"/>
          <p:cNvSpPr/>
          <p:nvPr/>
        </p:nvSpPr>
        <p:spPr>
          <a:xfrm rot="15669120">
            <a:off x="4038600" y="-17462"/>
            <a:ext cx="1789113" cy="8821737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132845 w 2209695"/>
              <a:gd name="connsiteY0" fmla="*/ 885693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70836 w 2209695"/>
              <a:gd name="connsiteY0" fmla="*/ 8848823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70836" y="8848823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3" name="Freeform 25"/>
          <p:cNvSpPr/>
          <p:nvPr/>
        </p:nvSpPr>
        <p:spPr>
          <a:xfrm rot="15660000">
            <a:off x="6128543" y="621507"/>
            <a:ext cx="931863" cy="5295900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tx2">
              <a:alpha val="5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4" name="Freeform 23"/>
          <p:cNvSpPr/>
          <p:nvPr/>
        </p:nvSpPr>
        <p:spPr>
          <a:xfrm rot="15660000">
            <a:off x="5624513" y="77788"/>
            <a:ext cx="962025" cy="6321425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rgbClr val="073779">
              <a:alpha val="50000"/>
            </a:srgbClr>
          </a:solidFill>
          <a:ln w="25400"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5" name="Freeform 27"/>
          <p:cNvSpPr/>
          <p:nvPr/>
        </p:nvSpPr>
        <p:spPr>
          <a:xfrm rot="15660000">
            <a:off x="6395244" y="411957"/>
            <a:ext cx="552450" cy="5103812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2099" h="5109912">
                <a:moveTo>
                  <a:pt x="0" y="5016061"/>
                </a:moveTo>
                <a:lnTo>
                  <a:pt x="0" y="5016061"/>
                </a:lnTo>
                <a:lnTo>
                  <a:pt x="0" y="251460"/>
                </a:ln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36054" y="5039297"/>
                  <a:pt x="552099" y="5109912"/>
                </a:cubicBezTo>
              </a:path>
            </a:pathLst>
          </a:custGeom>
          <a:solidFill>
            <a:schemeClr val="accent1">
              <a:alpha val="30000"/>
            </a:schemeClr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6" name="Freeform 28"/>
          <p:cNvSpPr/>
          <p:nvPr/>
        </p:nvSpPr>
        <p:spPr>
          <a:xfrm rot="15660000">
            <a:off x="7469188" y="1865313"/>
            <a:ext cx="528637" cy="2947987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328 w 552099"/>
              <a:gd name="connsiteY1" fmla="*/ 2862849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328 w 552099"/>
              <a:gd name="connsiteY0" fmla="*/ 2862849 h 5109912"/>
              <a:gd name="connsiteX1" fmla="*/ 0 w 552099"/>
              <a:gd name="connsiteY1" fmla="*/ 251460 h 5109912"/>
              <a:gd name="connsiteX2" fmla="*/ 73651 w 552099"/>
              <a:gd name="connsiteY2" fmla="*/ 73651 h 5109912"/>
              <a:gd name="connsiteX3" fmla="*/ 251460 w 552099"/>
              <a:gd name="connsiteY3" fmla="*/ 0 h 5109912"/>
              <a:gd name="connsiteX4" fmla="*/ 251460 w 552099"/>
              <a:gd name="connsiteY4" fmla="*/ 0 h 5109912"/>
              <a:gd name="connsiteX5" fmla="*/ 429269 w 552099"/>
              <a:gd name="connsiteY5" fmla="*/ 73651 h 5109912"/>
              <a:gd name="connsiteX6" fmla="*/ 502920 w 552099"/>
              <a:gd name="connsiteY6" fmla="*/ 251460 h 5109912"/>
              <a:gd name="connsiteX7" fmla="*/ 552099 w 552099"/>
              <a:gd name="connsiteY7" fmla="*/ 5109912 h 5109912"/>
              <a:gd name="connsiteX0" fmla="*/ 328 w 543353"/>
              <a:gd name="connsiteY0" fmla="*/ 2862849 h 2928006"/>
              <a:gd name="connsiteX1" fmla="*/ 0 w 543353"/>
              <a:gd name="connsiteY1" fmla="*/ 251460 h 2928006"/>
              <a:gd name="connsiteX2" fmla="*/ 73651 w 543353"/>
              <a:gd name="connsiteY2" fmla="*/ 73651 h 2928006"/>
              <a:gd name="connsiteX3" fmla="*/ 251460 w 543353"/>
              <a:gd name="connsiteY3" fmla="*/ 0 h 2928006"/>
              <a:gd name="connsiteX4" fmla="*/ 251460 w 543353"/>
              <a:gd name="connsiteY4" fmla="*/ 0 h 2928006"/>
              <a:gd name="connsiteX5" fmla="*/ 429269 w 543353"/>
              <a:gd name="connsiteY5" fmla="*/ 73651 h 2928006"/>
              <a:gd name="connsiteX6" fmla="*/ 502920 w 543353"/>
              <a:gd name="connsiteY6" fmla="*/ 251460 h 2928006"/>
              <a:gd name="connsiteX7" fmla="*/ 543353 w 543353"/>
              <a:gd name="connsiteY7" fmla="*/ 2928006 h 2928006"/>
              <a:gd name="connsiteX0" fmla="*/ 328 w 537043"/>
              <a:gd name="connsiteY0" fmla="*/ 2862849 h 2967890"/>
              <a:gd name="connsiteX1" fmla="*/ 0 w 537043"/>
              <a:gd name="connsiteY1" fmla="*/ 251460 h 2967890"/>
              <a:gd name="connsiteX2" fmla="*/ 73651 w 537043"/>
              <a:gd name="connsiteY2" fmla="*/ 73651 h 2967890"/>
              <a:gd name="connsiteX3" fmla="*/ 251460 w 537043"/>
              <a:gd name="connsiteY3" fmla="*/ 0 h 2967890"/>
              <a:gd name="connsiteX4" fmla="*/ 251460 w 537043"/>
              <a:gd name="connsiteY4" fmla="*/ 0 h 2967890"/>
              <a:gd name="connsiteX5" fmla="*/ 429269 w 537043"/>
              <a:gd name="connsiteY5" fmla="*/ 73651 h 2967890"/>
              <a:gd name="connsiteX6" fmla="*/ 502920 w 537043"/>
              <a:gd name="connsiteY6" fmla="*/ 251460 h 2967890"/>
              <a:gd name="connsiteX7" fmla="*/ 537043 w 537043"/>
              <a:gd name="connsiteY7" fmla="*/ 2967890 h 2967890"/>
              <a:gd name="connsiteX0" fmla="*/ 328 w 528237"/>
              <a:gd name="connsiteY0" fmla="*/ 2862849 h 2951509"/>
              <a:gd name="connsiteX1" fmla="*/ 0 w 528237"/>
              <a:gd name="connsiteY1" fmla="*/ 251460 h 2951509"/>
              <a:gd name="connsiteX2" fmla="*/ 73651 w 528237"/>
              <a:gd name="connsiteY2" fmla="*/ 73651 h 2951509"/>
              <a:gd name="connsiteX3" fmla="*/ 251460 w 528237"/>
              <a:gd name="connsiteY3" fmla="*/ 0 h 2951509"/>
              <a:gd name="connsiteX4" fmla="*/ 251460 w 528237"/>
              <a:gd name="connsiteY4" fmla="*/ 0 h 2951509"/>
              <a:gd name="connsiteX5" fmla="*/ 429269 w 528237"/>
              <a:gd name="connsiteY5" fmla="*/ 73651 h 2951509"/>
              <a:gd name="connsiteX6" fmla="*/ 502920 w 528237"/>
              <a:gd name="connsiteY6" fmla="*/ 251460 h 2951509"/>
              <a:gd name="connsiteX7" fmla="*/ 524305 w 528237"/>
              <a:gd name="connsiteY7" fmla="*/ 2951509 h 2951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8237" h="2951509">
                <a:moveTo>
                  <a:pt x="328" y="2862849"/>
                </a:moveTo>
                <a:cubicBezTo>
                  <a:pt x="219" y="1992386"/>
                  <a:pt x="109" y="1121923"/>
                  <a:pt x="0" y="251460"/>
                </a:cubicBez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05702" y="918020"/>
                  <a:pt x="524305" y="2951509"/>
                </a:cubicBezTo>
              </a:path>
            </a:pathLst>
          </a:custGeom>
          <a:solidFill>
            <a:schemeClr val="accent1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7" name="Rectangle 5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248863" y="3564661"/>
            <a:ext cx="7324068" cy="1612607"/>
          </a:xfrm>
        </p:spPr>
        <p:txBody>
          <a:bodyPr anchor="b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0" name="Picture Placeholder 2"/>
          <p:cNvSpPr>
            <a:spLocks noGrp="1"/>
          </p:cNvSpPr>
          <p:nvPr>
            <p:ph type="pic" idx="13"/>
          </p:nvPr>
        </p:nvSpPr>
        <p:spPr>
          <a:xfrm rot="21068552">
            <a:off x="914505" y="836686"/>
            <a:ext cx="3923711" cy="280465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noProof="0"/>
          </a:p>
        </p:txBody>
      </p:sp>
      <p:sp>
        <p:nvSpPr>
          <p:cNvPr id="36" name="Subtitle 2"/>
          <p:cNvSpPr>
            <a:spLocks noGrp="1"/>
          </p:cNvSpPr>
          <p:nvPr>
            <p:ph type="subTitle" idx="1"/>
          </p:nvPr>
        </p:nvSpPr>
        <p:spPr>
          <a:xfrm rot="21060000">
            <a:off x="2550459" y="4990824"/>
            <a:ext cx="6400800" cy="914400"/>
          </a:xfrm>
        </p:spPr>
        <p:txBody>
          <a:bodyPr anchor="ctr" anchorCtr="0"/>
          <a:lstStyle>
            <a:lvl1pPr marL="0" indent="0" algn="l">
              <a:spcAft>
                <a:spcPts val="0"/>
              </a:spcAft>
              <a:buNone/>
              <a:defRPr sz="24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SectionHeaderOverlay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reeform 42"/>
          <p:cNvSpPr/>
          <p:nvPr/>
        </p:nvSpPr>
        <p:spPr>
          <a:xfrm rot="4809906">
            <a:off x="3408362" y="1817688"/>
            <a:ext cx="1100137" cy="8104188"/>
          </a:xfrm>
          <a:custGeom>
            <a:avLst/>
            <a:gdLst>
              <a:gd name="connsiteX0" fmla="*/ 533400 w 1066800"/>
              <a:gd name="connsiteY0" fmla="*/ 0 h 8120268"/>
              <a:gd name="connsiteX1" fmla="*/ 533400 w 1066800"/>
              <a:gd name="connsiteY1" fmla="*/ 0 h 8120268"/>
              <a:gd name="connsiteX2" fmla="*/ 910571 w 1066800"/>
              <a:gd name="connsiteY2" fmla="*/ 156230 h 8120268"/>
              <a:gd name="connsiteX3" fmla="*/ 1066800 w 1066800"/>
              <a:gd name="connsiteY3" fmla="*/ 533401 h 8120268"/>
              <a:gd name="connsiteX4" fmla="*/ 1066800 w 1066800"/>
              <a:gd name="connsiteY4" fmla="*/ 8120268 h 8120268"/>
              <a:gd name="connsiteX5" fmla="*/ 1066800 w 1066800"/>
              <a:gd name="connsiteY5" fmla="*/ 8120268 h 8120268"/>
              <a:gd name="connsiteX6" fmla="*/ 1066800 w 1066800"/>
              <a:gd name="connsiteY6" fmla="*/ 8120268 h 8120268"/>
              <a:gd name="connsiteX7" fmla="*/ 0 w 1066800"/>
              <a:gd name="connsiteY7" fmla="*/ 8120268 h 8120268"/>
              <a:gd name="connsiteX8" fmla="*/ 0 w 1066800"/>
              <a:gd name="connsiteY8" fmla="*/ 8120268 h 8120268"/>
              <a:gd name="connsiteX9" fmla="*/ 0 w 1066800"/>
              <a:gd name="connsiteY9" fmla="*/ 8120268 h 8120268"/>
              <a:gd name="connsiteX10" fmla="*/ 0 w 1066800"/>
              <a:gd name="connsiteY10" fmla="*/ 533400 h 8120268"/>
              <a:gd name="connsiteX11" fmla="*/ 156230 w 1066800"/>
              <a:gd name="connsiteY11" fmla="*/ 156229 h 8120268"/>
              <a:gd name="connsiteX12" fmla="*/ 533401 w 1066800"/>
              <a:gd name="connsiteY12" fmla="*/ 0 h 8120268"/>
              <a:gd name="connsiteX13" fmla="*/ 533400 w 1066800"/>
              <a:gd name="connsiteY13" fmla="*/ 0 h 8120268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28952"/>
              <a:gd name="connsiteY0" fmla="*/ 602505 h 8722773"/>
              <a:gd name="connsiteX1" fmla="*/ 533400 w 1128952"/>
              <a:gd name="connsiteY1" fmla="*/ 602505 h 8722773"/>
              <a:gd name="connsiteX2" fmla="*/ 910571 w 1128952"/>
              <a:gd name="connsiteY2" fmla="*/ 758735 h 8722773"/>
              <a:gd name="connsiteX3" fmla="*/ 1066800 w 1128952"/>
              <a:gd name="connsiteY3" fmla="*/ 1135906 h 8722773"/>
              <a:gd name="connsiteX4" fmla="*/ 1109048 w 1128952"/>
              <a:gd name="connsiteY4" fmla="*/ 7478466 h 8722773"/>
              <a:gd name="connsiteX5" fmla="*/ 1066800 w 1128952"/>
              <a:gd name="connsiteY5" fmla="*/ 8722773 h 8722773"/>
              <a:gd name="connsiteX6" fmla="*/ 1066800 w 1128952"/>
              <a:gd name="connsiteY6" fmla="*/ 8722773 h 8722773"/>
              <a:gd name="connsiteX7" fmla="*/ 1066800 w 1128952"/>
              <a:gd name="connsiteY7" fmla="*/ 8722773 h 8722773"/>
              <a:gd name="connsiteX8" fmla="*/ 0 w 1128952"/>
              <a:gd name="connsiteY8" fmla="*/ 8722773 h 8722773"/>
              <a:gd name="connsiteX9" fmla="*/ 0 w 1128952"/>
              <a:gd name="connsiteY9" fmla="*/ 8722773 h 8722773"/>
              <a:gd name="connsiteX10" fmla="*/ 0 w 1128952"/>
              <a:gd name="connsiteY10" fmla="*/ 8722773 h 8722773"/>
              <a:gd name="connsiteX11" fmla="*/ 0 w 1128952"/>
              <a:gd name="connsiteY11" fmla="*/ 1135905 h 8722773"/>
              <a:gd name="connsiteX12" fmla="*/ 156230 w 1128952"/>
              <a:gd name="connsiteY12" fmla="*/ 758734 h 8722773"/>
              <a:gd name="connsiteX13" fmla="*/ 533401 w 1128952"/>
              <a:gd name="connsiteY13" fmla="*/ 602505 h 8722773"/>
              <a:gd name="connsiteX14" fmla="*/ 533400 w 1128952"/>
              <a:gd name="connsiteY14" fmla="*/ 602505 h 8722773"/>
              <a:gd name="connsiteX0" fmla="*/ 533400 w 1109048"/>
              <a:gd name="connsiteY0" fmla="*/ 602505 h 8722773"/>
              <a:gd name="connsiteX1" fmla="*/ 533400 w 1109048"/>
              <a:gd name="connsiteY1" fmla="*/ 602505 h 8722773"/>
              <a:gd name="connsiteX2" fmla="*/ 910571 w 1109048"/>
              <a:gd name="connsiteY2" fmla="*/ 758735 h 8722773"/>
              <a:gd name="connsiteX3" fmla="*/ 1066800 w 1109048"/>
              <a:gd name="connsiteY3" fmla="*/ 1135906 h 8722773"/>
              <a:gd name="connsiteX4" fmla="*/ 1109048 w 1109048"/>
              <a:gd name="connsiteY4" fmla="*/ 7478466 h 8722773"/>
              <a:gd name="connsiteX5" fmla="*/ 1066800 w 1109048"/>
              <a:gd name="connsiteY5" fmla="*/ 8722773 h 8722773"/>
              <a:gd name="connsiteX6" fmla="*/ 1066800 w 1109048"/>
              <a:gd name="connsiteY6" fmla="*/ 8722773 h 8722773"/>
              <a:gd name="connsiteX7" fmla="*/ 1066800 w 1109048"/>
              <a:gd name="connsiteY7" fmla="*/ 8722773 h 8722773"/>
              <a:gd name="connsiteX8" fmla="*/ 0 w 1109048"/>
              <a:gd name="connsiteY8" fmla="*/ 8722773 h 8722773"/>
              <a:gd name="connsiteX9" fmla="*/ 0 w 1109048"/>
              <a:gd name="connsiteY9" fmla="*/ 8722773 h 8722773"/>
              <a:gd name="connsiteX10" fmla="*/ 0 w 1109048"/>
              <a:gd name="connsiteY10" fmla="*/ 8722773 h 8722773"/>
              <a:gd name="connsiteX11" fmla="*/ 0 w 1109048"/>
              <a:gd name="connsiteY11" fmla="*/ 1135905 h 8722773"/>
              <a:gd name="connsiteX12" fmla="*/ 156230 w 1109048"/>
              <a:gd name="connsiteY12" fmla="*/ 758734 h 8722773"/>
              <a:gd name="connsiteX13" fmla="*/ 533401 w 1109048"/>
              <a:gd name="connsiteY13" fmla="*/ 602505 h 8722773"/>
              <a:gd name="connsiteX14" fmla="*/ 533400 w 1109048"/>
              <a:gd name="connsiteY14" fmla="*/ 602505 h 8722773"/>
              <a:gd name="connsiteX0" fmla="*/ 533400 w 1109048"/>
              <a:gd name="connsiteY0" fmla="*/ 602799 h 8723067"/>
              <a:gd name="connsiteX1" fmla="*/ 533400 w 1109048"/>
              <a:gd name="connsiteY1" fmla="*/ 602799 h 8723067"/>
              <a:gd name="connsiteX2" fmla="*/ 910571 w 1109048"/>
              <a:gd name="connsiteY2" fmla="*/ 759029 h 8723067"/>
              <a:gd name="connsiteX3" fmla="*/ 1066800 w 1109048"/>
              <a:gd name="connsiteY3" fmla="*/ 1136200 h 8723067"/>
              <a:gd name="connsiteX4" fmla="*/ 1109048 w 1109048"/>
              <a:gd name="connsiteY4" fmla="*/ 7478760 h 8723067"/>
              <a:gd name="connsiteX5" fmla="*/ 1066800 w 1109048"/>
              <a:gd name="connsiteY5" fmla="*/ 8723067 h 8723067"/>
              <a:gd name="connsiteX6" fmla="*/ 1066800 w 1109048"/>
              <a:gd name="connsiteY6" fmla="*/ 8723067 h 8723067"/>
              <a:gd name="connsiteX7" fmla="*/ 1066800 w 1109048"/>
              <a:gd name="connsiteY7" fmla="*/ 8723067 h 8723067"/>
              <a:gd name="connsiteX8" fmla="*/ 0 w 1109048"/>
              <a:gd name="connsiteY8" fmla="*/ 8723067 h 8723067"/>
              <a:gd name="connsiteX9" fmla="*/ 0 w 1109048"/>
              <a:gd name="connsiteY9" fmla="*/ 8723067 h 8723067"/>
              <a:gd name="connsiteX10" fmla="*/ 0 w 1109048"/>
              <a:gd name="connsiteY10" fmla="*/ 8723067 h 8723067"/>
              <a:gd name="connsiteX11" fmla="*/ 0 w 1109048"/>
              <a:gd name="connsiteY11" fmla="*/ 1136199 h 8723067"/>
              <a:gd name="connsiteX12" fmla="*/ 156230 w 1109048"/>
              <a:gd name="connsiteY12" fmla="*/ 759028 h 8723067"/>
              <a:gd name="connsiteX13" fmla="*/ 533401 w 1109048"/>
              <a:gd name="connsiteY13" fmla="*/ 602799 h 8723067"/>
              <a:gd name="connsiteX14" fmla="*/ 533400 w 1109048"/>
              <a:gd name="connsiteY14" fmla="*/ 602799 h 8723067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6680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84010 w 1109048"/>
              <a:gd name="connsiteY7" fmla="*/ 8053661 h 8120268"/>
              <a:gd name="connsiteX8" fmla="*/ 852372 w 1109048"/>
              <a:gd name="connsiteY8" fmla="*/ 8083096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8120268 h 8120268"/>
              <a:gd name="connsiteX12" fmla="*/ 0 w 1109048"/>
              <a:gd name="connsiteY12" fmla="*/ 533400 h 8120268"/>
              <a:gd name="connsiteX13" fmla="*/ 156230 w 1109048"/>
              <a:gd name="connsiteY13" fmla="*/ 156229 h 8120268"/>
              <a:gd name="connsiteX14" fmla="*/ 533401 w 1109048"/>
              <a:gd name="connsiteY14" fmla="*/ 0 h 8120268"/>
              <a:gd name="connsiteX15" fmla="*/ 533400 w 1109048"/>
              <a:gd name="connsiteY15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852372 w 1109048"/>
              <a:gd name="connsiteY6" fmla="*/ 8083096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533400 h 8120268"/>
              <a:gd name="connsiteX11" fmla="*/ 156230 w 1109048"/>
              <a:gd name="connsiteY11" fmla="*/ 156229 h 8120268"/>
              <a:gd name="connsiteX12" fmla="*/ 533401 w 1109048"/>
              <a:gd name="connsiteY12" fmla="*/ 0 h 8120268"/>
              <a:gd name="connsiteX13" fmla="*/ 533400 w 1109048"/>
              <a:gd name="connsiteY13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17782 w 1109048"/>
              <a:gd name="connsiteY8" fmla="*/ 7974865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17782 w 1109048"/>
              <a:gd name="connsiteY7" fmla="*/ 7974865 h 8120268"/>
              <a:gd name="connsiteX8" fmla="*/ 0 w 1109048"/>
              <a:gd name="connsiteY8" fmla="*/ 533400 h 8120268"/>
              <a:gd name="connsiteX9" fmla="*/ 156230 w 1109048"/>
              <a:gd name="connsiteY9" fmla="*/ 156229 h 8120268"/>
              <a:gd name="connsiteX10" fmla="*/ 533401 w 1109048"/>
              <a:gd name="connsiteY10" fmla="*/ 0 h 8120268"/>
              <a:gd name="connsiteX11" fmla="*/ 533400 w 1109048"/>
              <a:gd name="connsiteY11" fmla="*/ 0 h 8120268"/>
              <a:gd name="connsiteX0" fmla="*/ 533400 w 1109048"/>
              <a:gd name="connsiteY0" fmla="*/ 0 h 8083096"/>
              <a:gd name="connsiteX1" fmla="*/ 533400 w 1109048"/>
              <a:gd name="connsiteY1" fmla="*/ 0 h 8083096"/>
              <a:gd name="connsiteX2" fmla="*/ 910571 w 1109048"/>
              <a:gd name="connsiteY2" fmla="*/ 156230 h 8083096"/>
              <a:gd name="connsiteX3" fmla="*/ 1066800 w 1109048"/>
              <a:gd name="connsiteY3" fmla="*/ 533401 h 8083096"/>
              <a:gd name="connsiteX4" fmla="*/ 1109048 w 1109048"/>
              <a:gd name="connsiteY4" fmla="*/ 6875961 h 8083096"/>
              <a:gd name="connsiteX5" fmla="*/ 852372 w 1109048"/>
              <a:gd name="connsiteY5" fmla="*/ 8083096 h 8083096"/>
              <a:gd name="connsiteX6" fmla="*/ 17782 w 1109048"/>
              <a:gd name="connsiteY6" fmla="*/ 7974865 h 8083096"/>
              <a:gd name="connsiteX7" fmla="*/ 0 w 1109048"/>
              <a:gd name="connsiteY7" fmla="*/ 533400 h 8083096"/>
              <a:gd name="connsiteX8" fmla="*/ 156230 w 1109048"/>
              <a:gd name="connsiteY8" fmla="*/ 156229 h 8083096"/>
              <a:gd name="connsiteX9" fmla="*/ 533401 w 1109048"/>
              <a:gd name="connsiteY9" fmla="*/ 0 h 8083096"/>
              <a:gd name="connsiteX10" fmla="*/ 533400 w 1109048"/>
              <a:gd name="connsiteY10" fmla="*/ 0 h 8083096"/>
              <a:gd name="connsiteX0" fmla="*/ 533400 w 1100209"/>
              <a:gd name="connsiteY0" fmla="*/ 0 h 8083096"/>
              <a:gd name="connsiteX1" fmla="*/ 533400 w 1100209"/>
              <a:gd name="connsiteY1" fmla="*/ 0 h 8083096"/>
              <a:gd name="connsiteX2" fmla="*/ 910571 w 1100209"/>
              <a:gd name="connsiteY2" fmla="*/ 156230 h 8083096"/>
              <a:gd name="connsiteX3" fmla="*/ 1066800 w 1100209"/>
              <a:gd name="connsiteY3" fmla="*/ 533401 h 8083096"/>
              <a:gd name="connsiteX4" fmla="*/ 1100209 w 1100209"/>
              <a:gd name="connsiteY4" fmla="*/ 6755640 h 8083096"/>
              <a:gd name="connsiteX5" fmla="*/ 852372 w 1100209"/>
              <a:gd name="connsiteY5" fmla="*/ 8083096 h 8083096"/>
              <a:gd name="connsiteX6" fmla="*/ 17782 w 1100209"/>
              <a:gd name="connsiteY6" fmla="*/ 7974865 h 8083096"/>
              <a:gd name="connsiteX7" fmla="*/ 0 w 1100209"/>
              <a:gd name="connsiteY7" fmla="*/ 533400 h 8083096"/>
              <a:gd name="connsiteX8" fmla="*/ 156230 w 1100209"/>
              <a:gd name="connsiteY8" fmla="*/ 156229 h 8083096"/>
              <a:gd name="connsiteX9" fmla="*/ 533401 w 1100209"/>
              <a:gd name="connsiteY9" fmla="*/ 0 h 8083096"/>
              <a:gd name="connsiteX10" fmla="*/ 533400 w 1100209"/>
              <a:gd name="connsiteY10" fmla="*/ 0 h 8083096"/>
              <a:gd name="connsiteX0" fmla="*/ 533400 w 1100209"/>
              <a:gd name="connsiteY0" fmla="*/ 0 h 8104720"/>
              <a:gd name="connsiteX1" fmla="*/ 533400 w 1100209"/>
              <a:gd name="connsiteY1" fmla="*/ 0 h 8104720"/>
              <a:gd name="connsiteX2" fmla="*/ 910571 w 1100209"/>
              <a:gd name="connsiteY2" fmla="*/ 156230 h 8104720"/>
              <a:gd name="connsiteX3" fmla="*/ 1066800 w 1100209"/>
              <a:gd name="connsiteY3" fmla="*/ 533401 h 8104720"/>
              <a:gd name="connsiteX4" fmla="*/ 1100209 w 1100209"/>
              <a:gd name="connsiteY4" fmla="*/ 6755640 h 8104720"/>
              <a:gd name="connsiteX5" fmla="*/ 848624 w 1100209"/>
              <a:gd name="connsiteY5" fmla="*/ 8104720 h 8104720"/>
              <a:gd name="connsiteX6" fmla="*/ 17782 w 1100209"/>
              <a:gd name="connsiteY6" fmla="*/ 7974865 h 8104720"/>
              <a:gd name="connsiteX7" fmla="*/ 0 w 1100209"/>
              <a:gd name="connsiteY7" fmla="*/ 533400 h 8104720"/>
              <a:gd name="connsiteX8" fmla="*/ 156230 w 1100209"/>
              <a:gd name="connsiteY8" fmla="*/ 156229 h 8104720"/>
              <a:gd name="connsiteX9" fmla="*/ 533401 w 1100209"/>
              <a:gd name="connsiteY9" fmla="*/ 0 h 8104720"/>
              <a:gd name="connsiteX10" fmla="*/ 533400 w 1100209"/>
              <a:gd name="connsiteY10" fmla="*/ 0 h 810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0209" h="8104720">
                <a:moveTo>
                  <a:pt x="533400" y="0"/>
                </a:moveTo>
                <a:lnTo>
                  <a:pt x="533400" y="0"/>
                </a:lnTo>
                <a:cubicBezTo>
                  <a:pt x="674867" y="0"/>
                  <a:pt x="810539" y="56198"/>
                  <a:pt x="910571" y="156230"/>
                </a:cubicBezTo>
                <a:cubicBezTo>
                  <a:pt x="1010603" y="256262"/>
                  <a:pt x="1055019" y="390601"/>
                  <a:pt x="1066800" y="533401"/>
                </a:cubicBezTo>
                <a:cubicBezTo>
                  <a:pt x="1066437" y="2679490"/>
                  <a:pt x="1093715" y="6711917"/>
                  <a:pt x="1100209" y="6755640"/>
                </a:cubicBezTo>
                <a:lnTo>
                  <a:pt x="848624" y="8104720"/>
                </a:lnTo>
                <a:lnTo>
                  <a:pt x="17782" y="7974865"/>
                </a:lnTo>
                <a:cubicBezTo>
                  <a:pt x="11855" y="5494377"/>
                  <a:pt x="5927" y="3013888"/>
                  <a:pt x="0" y="533400"/>
                </a:cubicBezTo>
                <a:cubicBezTo>
                  <a:pt x="0" y="391933"/>
                  <a:pt x="56198" y="256261"/>
                  <a:pt x="156230" y="156229"/>
                </a:cubicBezTo>
                <a:cubicBezTo>
                  <a:pt x="256262" y="56197"/>
                  <a:pt x="391935" y="0"/>
                  <a:pt x="533401" y="0"/>
                </a:cubicBezTo>
                <a:lnTo>
                  <a:pt x="533400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" name="Freeform 36"/>
          <p:cNvSpPr/>
          <p:nvPr/>
        </p:nvSpPr>
        <p:spPr>
          <a:xfrm rot="15600000" flipH="1" flipV="1">
            <a:off x="3393281" y="-445293"/>
            <a:ext cx="2008187" cy="9264650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93577" y="8811781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80000"/>
            </a:srgbClr>
          </a:solidFill>
          <a:ln w="254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grpSp>
        <p:nvGrpSpPr>
          <p:cNvPr id="7" name="Group 32"/>
          <p:cNvGrpSpPr>
            <a:grpSpLocks/>
          </p:cNvGrpSpPr>
          <p:nvPr/>
        </p:nvGrpSpPr>
        <p:grpSpPr bwMode="auto">
          <a:xfrm>
            <a:off x="2786063" y="-981075"/>
            <a:ext cx="4392612" cy="2733675"/>
            <a:chOff x="2786799" y="-981635"/>
            <a:chExt cx="4391155" cy="2734235"/>
          </a:xfrm>
        </p:grpSpPr>
        <p:sp>
          <p:nvSpPr>
            <p:cNvPr id="8" name="Oval 16"/>
            <p:cNvSpPr/>
            <p:nvPr/>
          </p:nvSpPr>
          <p:spPr>
            <a:xfrm>
              <a:off x="4495969" y="1142875"/>
              <a:ext cx="609398" cy="609725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grpSp>
          <p:nvGrpSpPr>
            <p:cNvPr id="9" name="Group 30"/>
            <p:cNvGrpSpPr>
              <a:grpSpLocks/>
            </p:cNvGrpSpPr>
            <p:nvPr/>
          </p:nvGrpSpPr>
          <p:grpSpPr bwMode="auto">
            <a:xfrm flipH="1">
              <a:off x="2913757" y="-725996"/>
              <a:ext cx="1671082" cy="1686271"/>
              <a:chOff x="7015490" y="-737357"/>
              <a:chExt cx="1671082" cy="1686271"/>
            </a:xfrm>
          </p:grpSpPr>
          <p:sp>
            <p:nvSpPr>
              <p:cNvPr id="17" name="Arc 23"/>
              <p:cNvSpPr/>
              <p:nvPr/>
            </p:nvSpPr>
            <p:spPr>
              <a:xfrm rot="6387309">
                <a:off x="7124601" y="-846468"/>
                <a:ext cx="1452860" cy="1671082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8" name="Oval 24"/>
              <p:cNvSpPr/>
              <p:nvPr/>
            </p:nvSpPr>
            <p:spPr>
              <a:xfrm>
                <a:off x="7624888" y="305844"/>
                <a:ext cx="756986" cy="6430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9" name="Oval 25"/>
              <p:cNvSpPr/>
              <p:nvPr/>
            </p:nvSpPr>
            <p:spPr>
              <a:xfrm>
                <a:off x="7063099" y="145475"/>
                <a:ext cx="755399" cy="64465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</p:grpSp>
        <p:grpSp>
          <p:nvGrpSpPr>
            <p:cNvPr id="10" name="Group 29"/>
            <p:cNvGrpSpPr>
              <a:grpSpLocks/>
            </p:cNvGrpSpPr>
            <p:nvPr/>
          </p:nvGrpSpPr>
          <p:grpSpPr bwMode="auto">
            <a:xfrm>
              <a:off x="3353348" y="-981634"/>
              <a:ext cx="3824605" cy="2064172"/>
              <a:chOff x="3441716" y="-977152"/>
              <a:chExt cx="4193437" cy="2064172"/>
            </a:xfrm>
          </p:grpSpPr>
          <p:sp>
            <p:nvSpPr>
              <p:cNvPr id="13" name="Pie 19"/>
              <p:cNvSpPr/>
              <p:nvPr/>
            </p:nvSpPr>
            <p:spPr>
              <a:xfrm>
                <a:off x="3481737" y="-772324"/>
                <a:ext cx="3504392" cy="1521138"/>
              </a:xfrm>
              <a:prstGeom prst="pie">
                <a:avLst>
                  <a:gd name="adj1" fmla="val 22874"/>
                  <a:gd name="adj2" fmla="val 10786258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4" name="Oval 20"/>
              <p:cNvSpPr/>
              <p:nvPr/>
            </p:nvSpPr>
            <p:spPr>
              <a:xfrm>
                <a:off x="4607526" y="134325"/>
                <a:ext cx="1023129" cy="952695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5" name="Arc 21"/>
              <p:cNvSpPr/>
              <p:nvPr/>
            </p:nvSpPr>
            <p:spPr>
              <a:xfrm rot="12469977">
                <a:off x="3441716" y="-184829"/>
                <a:ext cx="1132751" cy="830433"/>
              </a:xfrm>
              <a:prstGeom prst="arc">
                <a:avLst>
                  <a:gd name="adj1" fmla="val 11101214"/>
                  <a:gd name="adj2" fmla="val 21230192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6" name="Arc 26"/>
              <p:cNvSpPr/>
              <p:nvPr/>
            </p:nvSpPr>
            <p:spPr>
              <a:xfrm rot="6387309">
                <a:off x="5659329" y="-1047587"/>
                <a:ext cx="1905390" cy="2046259"/>
              </a:xfrm>
              <a:prstGeom prst="arc">
                <a:avLst>
                  <a:gd name="adj1" fmla="val 15243146"/>
                  <a:gd name="adj2" fmla="val 436902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</p:grpSp>
        <p:sp>
          <p:nvSpPr>
            <p:cNvPr id="11" name="Oval 27"/>
            <p:cNvSpPr/>
            <p:nvPr/>
          </p:nvSpPr>
          <p:spPr>
            <a:xfrm>
              <a:off x="3062932" y="90148"/>
              <a:ext cx="268198" cy="266755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2" name="Chord 31"/>
            <p:cNvSpPr/>
            <p:nvPr/>
          </p:nvSpPr>
          <p:spPr>
            <a:xfrm rot="17618442">
              <a:off x="2809760" y="-85246"/>
              <a:ext cx="182600" cy="228524"/>
            </a:xfrm>
            <a:prstGeom prst="chor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0" name="Round Same Side Corner Rectangle 53"/>
          <p:cNvSpPr/>
          <p:nvPr/>
        </p:nvSpPr>
        <p:spPr>
          <a:xfrm rot="4733987">
            <a:off x="1458913" y="2141538"/>
            <a:ext cx="809625" cy="260667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alpha val="65000"/>
            </a:schemeClr>
          </a:solidFill>
          <a:ln w="25400">
            <a:solidFill>
              <a:schemeClr val="accent2">
                <a:alpha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1" name="Freeform 51"/>
          <p:cNvSpPr/>
          <p:nvPr/>
        </p:nvSpPr>
        <p:spPr>
          <a:xfrm rot="4733987">
            <a:off x="814388" y="2201862"/>
            <a:ext cx="700088" cy="2513013"/>
          </a:xfrm>
          <a:custGeom>
            <a:avLst/>
            <a:gdLst>
              <a:gd name="connsiteX0" fmla="*/ 370199 w 740398"/>
              <a:gd name="connsiteY0" fmla="*/ 0 h 2607556"/>
              <a:gd name="connsiteX1" fmla="*/ 370199 w 740398"/>
              <a:gd name="connsiteY1" fmla="*/ 0 h 2607556"/>
              <a:gd name="connsiteX2" fmla="*/ 631969 w 740398"/>
              <a:gd name="connsiteY2" fmla="*/ 108429 h 2607556"/>
              <a:gd name="connsiteX3" fmla="*/ 740397 w 740398"/>
              <a:gd name="connsiteY3" fmla="*/ 370199 h 2607556"/>
              <a:gd name="connsiteX4" fmla="*/ 740398 w 740398"/>
              <a:gd name="connsiteY4" fmla="*/ 2607556 h 2607556"/>
              <a:gd name="connsiteX5" fmla="*/ 740398 w 740398"/>
              <a:gd name="connsiteY5" fmla="*/ 2607556 h 2607556"/>
              <a:gd name="connsiteX6" fmla="*/ 740398 w 740398"/>
              <a:gd name="connsiteY6" fmla="*/ 2607556 h 2607556"/>
              <a:gd name="connsiteX7" fmla="*/ 0 w 740398"/>
              <a:gd name="connsiteY7" fmla="*/ 2607556 h 2607556"/>
              <a:gd name="connsiteX8" fmla="*/ 0 w 740398"/>
              <a:gd name="connsiteY8" fmla="*/ 2607556 h 2607556"/>
              <a:gd name="connsiteX9" fmla="*/ 0 w 740398"/>
              <a:gd name="connsiteY9" fmla="*/ 2607556 h 2607556"/>
              <a:gd name="connsiteX10" fmla="*/ 0 w 740398"/>
              <a:gd name="connsiteY10" fmla="*/ 370199 h 2607556"/>
              <a:gd name="connsiteX11" fmla="*/ 108429 w 740398"/>
              <a:gd name="connsiteY11" fmla="*/ 108429 h 2607556"/>
              <a:gd name="connsiteX12" fmla="*/ 370199 w 740398"/>
              <a:gd name="connsiteY12" fmla="*/ 1 h 2607556"/>
              <a:gd name="connsiteX13" fmla="*/ 370199 w 740398"/>
              <a:gd name="connsiteY13" fmla="*/ 0 h 2607556"/>
              <a:gd name="connsiteX0" fmla="*/ 0 w 831838"/>
              <a:gd name="connsiteY0" fmla="*/ 2607556 h 2698996"/>
              <a:gd name="connsiteX1" fmla="*/ 0 w 831838"/>
              <a:gd name="connsiteY1" fmla="*/ 2607556 h 2698996"/>
              <a:gd name="connsiteX2" fmla="*/ 0 w 831838"/>
              <a:gd name="connsiteY2" fmla="*/ 2607556 h 2698996"/>
              <a:gd name="connsiteX3" fmla="*/ 0 w 831838"/>
              <a:gd name="connsiteY3" fmla="*/ 370199 h 2698996"/>
              <a:gd name="connsiteX4" fmla="*/ 108429 w 831838"/>
              <a:gd name="connsiteY4" fmla="*/ 108429 h 2698996"/>
              <a:gd name="connsiteX5" fmla="*/ 370199 w 831838"/>
              <a:gd name="connsiteY5" fmla="*/ 1 h 2698996"/>
              <a:gd name="connsiteX6" fmla="*/ 370199 w 831838"/>
              <a:gd name="connsiteY6" fmla="*/ 0 h 2698996"/>
              <a:gd name="connsiteX7" fmla="*/ 370199 w 831838"/>
              <a:gd name="connsiteY7" fmla="*/ 0 h 2698996"/>
              <a:gd name="connsiteX8" fmla="*/ 631969 w 831838"/>
              <a:gd name="connsiteY8" fmla="*/ 108429 h 2698996"/>
              <a:gd name="connsiteX9" fmla="*/ 740397 w 831838"/>
              <a:gd name="connsiteY9" fmla="*/ 370199 h 2698996"/>
              <a:gd name="connsiteX10" fmla="*/ 740398 w 831838"/>
              <a:gd name="connsiteY10" fmla="*/ 2607556 h 2698996"/>
              <a:gd name="connsiteX11" fmla="*/ 740398 w 831838"/>
              <a:gd name="connsiteY11" fmla="*/ 2607556 h 2698996"/>
              <a:gd name="connsiteX12" fmla="*/ 831838 w 831838"/>
              <a:gd name="connsiteY12" fmla="*/ 2698996 h 2698996"/>
              <a:gd name="connsiteX0" fmla="*/ 19377 w 851215"/>
              <a:gd name="connsiteY0" fmla="*/ 2607556 h 2698996"/>
              <a:gd name="connsiteX1" fmla="*/ 19377 w 851215"/>
              <a:gd name="connsiteY1" fmla="*/ 2607556 h 2698996"/>
              <a:gd name="connsiteX2" fmla="*/ 0 w 851215"/>
              <a:gd name="connsiteY2" fmla="*/ 2357093 h 2698996"/>
              <a:gd name="connsiteX3" fmla="*/ 19377 w 851215"/>
              <a:gd name="connsiteY3" fmla="*/ 370199 h 2698996"/>
              <a:gd name="connsiteX4" fmla="*/ 127806 w 851215"/>
              <a:gd name="connsiteY4" fmla="*/ 108429 h 2698996"/>
              <a:gd name="connsiteX5" fmla="*/ 389576 w 851215"/>
              <a:gd name="connsiteY5" fmla="*/ 1 h 2698996"/>
              <a:gd name="connsiteX6" fmla="*/ 389576 w 851215"/>
              <a:gd name="connsiteY6" fmla="*/ 0 h 2698996"/>
              <a:gd name="connsiteX7" fmla="*/ 389576 w 851215"/>
              <a:gd name="connsiteY7" fmla="*/ 0 h 2698996"/>
              <a:gd name="connsiteX8" fmla="*/ 651346 w 851215"/>
              <a:gd name="connsiteY8" fmla="*/ 108429 h 2698996"/>
              <a:gd name="connsiteX9" fmla="*/ 759774 w 851215"/>
              <a:gd name="connsiteY9" fmla="*/ 370199 h 2698996"/>
              <a:gd name="connsiteX10" fmla="*/ 759775 w 851215"/>
              <a:gd name="connsiteY10" fmla="*/ 2607556 h 2698996"/>
              <a:gd name="connsiteX11" fmla="*/ 759775 w 851215"/>
              <a:gd name="connsiteY11" fmla="*/ 2607556 h 2698996"/>
              <a:gd name="connsiteX12" fmla="*/ 851215 w 851215"/>
              <a:gd name="connsiteY12" fmla="*/ 2698996 h 2698996"/>
              <a:gd name="connsiteX0" fmla="*/ 19377 w 851215"/>
              <a:gd name="connsiteY0" fmla="*/ 2607556 h 2698996"/>
              <a:gd name="connsiteX1" fmla="*/ 0 w 851215"/>
              <a:gd name="connsiteY1" fmla="*/ 2357093 h 2698996"/>
              <a:gd name="connsiteX2" fmla="*/ 19377 w 851215"/>
              <a:gd name="connsiteY2" fmla="*/ 370199 h 2698996"/>
              <a:gd name="connsiteX3" fmla="*/ 127806 w 851215"/>
              <a:gd name="connsiteY3" fmla="*/ 108429 h 2698996"/>
              <a:gd name="connsiteX4" fmla="*/ 389576 w 851215"/>
              <a:gd name="connsiteY4" fmla="*/ 1 h 2698996"/>
              <a:gd name="connsiteX5" fmla="*/ 389576 w 851215"/>
              <a:gd name="connsiteY5" fmla="*/ 0 h 2698996"/>
              <a:gd name="connsiteX6" fmla="*/ 389576 w 851215"/>
              <a:gd name="connsiteY6" fmla="*/ 0 h 2698996"/>
              <a:gd name="connsiteX7" fmla="*/ 651346 w 851215"/>
              <a:gd name="connsiteY7" fmla="*/ 108429 h 2698996"/>
              <a:gd name="connsiteX8" fmla="*/ 759774 w 851215"/>
              <a:gd name="connsiteY8" fmla="*/ 370199 h 2698996"/>
              <a:gd name="connsiteX9" fmla="*/ 759775 w 851215"/>
              <a:gd name="connsiteY9" fmla="*/ 2607556 h 2698996"/>
              <a:gd name="connsiteX10" fmla="*/ 759775 w 851215"/>
              <a:gd name="connsiteY10" fmla="*/ 2607556 h 2698996"/>
              <a:gd name="connsiteX11" fmla="*/ 851215 w 851215"/>
              <a:gd name="connsiteY11" fmla="*/ 2698996 h 2698996"/>
              <a:gd name="connsiteX0" fmla="*/ 0 w 851215"/>
              <a:gd name="connsiteY0" fmla="*/ 2357093 h 2698996"/>
              <a:gd name="connsiteX1" fmla="*/ 19377 w 851215"/>
              <a:gd name="connsiteY1" fmla="*/ 370199 h 2698996"/>
              <a:gd name="connsiteX2" fmla="*/ 127806 w 851215"/>
              <a:gd name="connsiteY2" fmla="*/ 108429 h 2698996"/>
              <a:gd name="connsiteX3" fmla="*/ 389576 w 851215"/>
              <a:gd name="connsiteY3" fmla="*/ 1 h 2698996"/>
              <a:gd name="connsiteX4" fmla="*/ 389576 w 851215"/>
              <a:gd name="connsiteY4" fmla="*/ 0 h 2698996"/>
              <a:gd name="connsiteX5" fmla="*/ 389576 w 851215"/>
              <a:gd name="connsiteY5" fmla="*/ 0 h 2698996"/>
              <a:gd name="connsiteX6" fmla="*/ 651346 w 851215"/>
              <a:gd name="connsiteY6" fmla="*/ 108429 h 2698996"/>
              <a:gd name="connsiteX7" fmla="*/ 759774 w 851215"/>
              <a:gd name="connsiteY7" fmla="*/ 370199 h 2698996"/>
              <a:gd name="connsiteX8" fmla="*/ 759775 w 851215"/>
              <a:gd name="connsiteY8" fmla="*/ 2607556 h 2698996"/>
              <a:gd name="connsiteX9" fmla="*/ 759775 w 851215"/>
              <a:gd name="connsiteY9" fmla="*/ 2607556 h 2698996"/>
              <a:gd name="connsiteX10" fmla="*/ 851215 w 851215"/>
              <a:gd name="connsiteY10" fmla="*/ 2698996 h 2698996"/>
              <a:gd name="connsiteX0" fmla="*/ 0 w 759775"/>
              <a:gd name="connsiteY0" fmla="*/ 2357093 h 2607556"/>
              <a:gd name="connsiteX1" fmla="*/ 19377 w 759775"/>
              <a:gd name="connsiteY1" fmla="*/ 370199 h 2607556"/>
              <a:gd name="connsiteX2" fmla="*/ 127806 w 759775"/>
              <a:gd name="connsiteY2" fmla="*/ 108429 h 2607556"/>
              <a:gd name="connsiteX3" fmla="*/ 389576 w 759775"/>
              <a:gd name="connsiteY3" fmla="*/ 1 h 2607556"/>
              <a:gd name="connsiteX4" fmla="*/ 389576 w 759775"/>
              <a:gd name="connsiteY4" fmla="*/ 0 h 2607556"/>
              <a:gd name="connsiteX5" fmla="*/ 389576 w 759775"/>
              <a:gd name="connsiteY5" fmla="*/ 0 h 2607556"/>
              <a:gd name="connsiteX6" fmla="*/ 651346 w 759775"/>
              <a:gd name="connsiteY6" fmla="*/ 108429 h 2607556"/>
              <a:gd name="connsiteX7" fmla="*/ 759774 w 759775"/>
              <a:gd name="connsiteY7" fmla="*/ 370199 h 2607556"/>
              <a:gd name="connsiteX8" fmla="*/ 759775 w 759775"/>
              <a:gd name="connsiteY8" fmla="*/ 2607556 h 2607556"/>
              <a:gd name="connsiteX9" fmla="*/ 759775 w 759775"/>
              <a:gd name="connsiteY9" fmla="*/ 2607556 h 2607556"/>
              <a:gd name="connsiteX0" fmla="*/ 0 w 764702"/>
              <a:gd name="connsiteY0" fmla="*/ 2357093 h 2607556"/>
              <a:gd name="connsiteX1" fmla="*/ 19377 w 764702"/>
              <a:gd name="connsiteY1" fmla="*/ 370199 h 2607556"/>
              <a:gd name="connsiteX2" fmla="*/ 127806 w 764702"/>
              <a:gd name="connsiteY2" fmla="*/ 108429 h 2607556"/>
              <a:gd name="connsiteX3" fmla="*/ 389576 w 764702"/>
              <a:gd name="connsiteY3" fmla="*/ 1 h 2607556"/>
              <a:gd name="connsiteX4" fmla="*/ 389576 w 764702"/>
              <a:gd name="connsiteY4" fmla="*/ 0 h 2607556"/>
              <a:gd name="connsiteX5" fmla="*/ 389576 w 764702"/>
              <a:gd name="connsiteY5" fmla="*/ 0 h 2607556"/>
              <a:gd name="connsiteX6" fmla="*/ 651346 w 764702"/>
              <a:gd name="connsiteY6" fmla="*/ 108429 h 2607556"/>
              <a:gd name="connsiteX7" fmla="*/ 759774 w 764702"/>
              <a:gd name="connsiteY7" fmla="*/ 370199 h 2607556"/>
              <a:gd name="connsiteX8" fmla="*/ 759775 w 764702"/>
              <a:gd name="connsiteY8" fmla="*/ 2607556 h 2607556"/>
              <a:gd name="connsiteX9" fmla="*/ 764702 w 764702"/>
              <a:gd name="connsiteY9" fmla="*/ 2512599 h 2607556"/>
              <a:gd name="connsiteX0" fmla="*/ 0 w 778667"/>
              <a:gd name="connsiteY0" fmla="*/ 2357093 h 2512599"/>
              <a:gd name="connsiteX1" fmla="*/ 19377 w 778667"/>
              <a:gd name="connsiteY1" fmla="*/ 370199 h 2512599"/>
              <a:gd name="connsiteX2" fmla="*/ 127806 w 778667"/>
              <a:gd name="connsiteY2" fmla="*/ 108429 h 2512599"/>
              <a:gd name="connsiteX3" fmla="*/ 389576 w 778667"/>
              <a:gd name="connsiteY3" fmla="*/ 1 h 2512599"/>
              <a:gd name="connsiteX4" fmla="*/ 389576 w 778667"/>
              <a:gd name="connsiteY4" fmla="*/ 0 h 2512599"/>
              <a:gd name="connsiteX5" fmla="*/ 389576 w 778667"/>
              <a:gd name="connsiteY5" fmla="*/ 0 h 2512599"/>
              <a:gd name="connsiteX6" fmla="*/ 651346 w 778667"/>
              <a:gd name="connsiteY6" fmla="*/ 108429 h 2512599"/>
              <a:gd name="connsiteX7" fmla="*/ 759774 w 778667"/>
              <a:gd name="connsiteY7" fmla="*/ 370199 h 2512599"/>
              <a:gd name="connsiteX8" fmla="*/ 764702 w 778667"/>
              <a:gd name="connsiteY8" fmla="*/ 2512599 h 2512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8667" h="2512599">
                <a:moveTo>
                  <a:pt x="0" y="2357093"/>
                </a:moveTo>
                <a:lnTo>
                  <a:pt x="19377" y="370199"/>
                </a:lnTo>
                <a:cubicBezTo>
                  <a:pt x="19377" y="272016"/>
                  <a:pt x="58380" y="177855"/>
                  <a:pt x="127806" y="108429"/>
                </a:cubicBezTo>
                <a:cubicBezTo>
                  <a:pt x="197232" y="39003"/>
                  <a:pt x="291394" y="0"/>
                  <a:pt x="389576" y="1"/>
                </a:cubicBezTo>
                <a:lnTo>
                  <a:pt x="389576" y="0"/>
                </a:lnTo>
                <a:lnTo>
                  <a:pt x="389576" y="0"/>
                </a:lnTo>
                <a:cubicBezTo>
                  <a:pt x="487759" y="0"/>
                  <a:pt x="581920" y="39003"/>
                  <a:pt x="651346" y="108429"/>
                </a:cubicBezTo>
                <a:cubicBezTo>
                  <a:pt x="720772" y="177855"/>
                  <a:pt x="759775" y="272017"/>
                  <a:pt x="759774" y="370199"/>
                </a:cubicBezTo>
                <a:cubicBezTo>
                  <a:pt x="778667" y="770894"/>
                  <a:pt x="763675" y="2066266"/>
                  <a:pt x="764702" y="2512599"/>
                </a:cubicBezTo>
              </a:path>
            </a:pathLst>
          </a:custGeom>
          <a:ln w="1270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2" name="Freeform 52"/>
          <p:cNvSpPr/>
          <p:nvPr/>
        </p:nvSpPr>
        <p:spPr>
          <a:xfrm rot="4733987">
            <a:off x="390524" y="3357563"/>
            <a:ext cx="379413" cy="1208088"/>
          </a:xfrm>
          <a:custGeom>
            <a:avLst/>
            <a:gdLst>
              <a:gd name="connsiteX0" fmla="*/ 229291 w 458582"/>
              <a:gd name="connsiteY0" fmla="*/ 0 h 1615047"/>
              <a:gd name="connsiteX1" fmla="*/ 229291 w 458582"/>
              <a:gd name="connsiteY1" fmla="*/ 0 h 1615047"/>
              <a:gd name="connsiteX2" fmla="*/ 391424 w 458582"/>
              <a:gd name="connsiteY2" fmla="*/ 67158 h 1615047"/>
              <a:gd name="connsiteX3" fmla="*/ 458582 w 458582"/>
              <a:gd name="connsiteY3" fmla="*/ 229291 h 1615047"/>
              <a:gd name="connsiteX4" fmla="*/ 458582 w 458582"/>
              <a:gd name="connsiteY4" fmla="*/ 1615047 h 1615047"/>
              <a:gd name="connsiteX5" fmla="*/ 458582 w 458582"/>
              <a:gd name="connsiteY5" fmla="*/ 1615047 h 1615047"/>
              <a:gd name="connsiteX6" fmla="*/ 458582 w 458582"/>
              <a:gd name="connsiteY6" fmla="*/ 1615047 h 1615047"/>
              <a:gd name="connsiteX7" fmla="*/ 0 w 458582"/>
              <a:gd name="connsiteY7" fmla="*/ 1615047 h 1615047"/>
              <a:gd name="connsiteX8" fmla="*/ 0 w 458582"/>
              <a:gd name="connsiteY8" fmla="*/ 1615047 h 1615047"/>
              <a:gd name="connsiteX9" fmla="*/ 0 w 458582"/>
              <a:gd name="connsiteY9" fmla="*/ 1615047 h 1615047"/>
              <a:gd name="connsiteX10" fmla="*/ 0 w 458582"/>
              <a:gd name="connsiteY10" fmla="*/ 229291 h 1615047"/>
              <a:gd name="connsiteX11" fmla="*/ 67158 w 458582"/>
              <a:gd name="connsiteY11" fmla="*/ 67158 h 1615047"/>
              <a:gd name="connsiteX12" fmla="*/ 229291 w 458582"/>
              <a:gd name="connsiteY12" fmla="*/ 0 h 161504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0 w 550022"/>
              <a:gd name="connsiteY2" fmla="*/ 1615047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9603 w 550022"/>
              <a:gd name="connsiteY2" fmla="*/ 1356566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9603 w 550022"/>
              <a:gd name="connsiteY1" fmla="*/ 1356566 h 1706487"/>
              <a:gd name="connsiteX2" fmla="*/ 0 w 550022"/>
              <a:gd name="connsiteY2" fmla="*/ 229291 h 1706487"/>
              <a:gd name="connsiteX3" fmla="*/ 67158 w 550022"/>
              <a:gd name="connsiteY3" fmla="*/ 67158 h 1706487"/>
              <a:gd name="connsiteX4" fmla="*/ 229291 w 550022"/>
              <a:gd name="connsiteY4" fmla="*/ 0 h 1706487"/>
              <a:gd name="connsiteX5" fmla="*/ 229291 w 550022"/>
              <a:gd name="connsiteY5" fmla="*/ 0 h 1706487"/>
              <a:gd name="connsiteX6" fmla="*/ 391424 w 550022"/>
              <a:gd name="connsiteY6" fmla="*/ 67158 h 1706487"/>
              <a:gd name="connsiteX7" fmla="*/ 458582 w 550022"/>
              <a:gd name="connsiteY7" fmla="*/ 229291 h 1706487"/>
              <a:gd name="connsiteX8" fmla="*/ 458582 w 550022"/>
              <a:gd name="connsiteY8" fmla="*/ 1615047 h 1706487"/>
              <a:gd name="connsiteX9" fmla="*/ 458582 w 550022"/>
              <a:gd name="connsiteY9" fmla="*/ 1615047 h 1706487"/>
              <a:gd name="connsiteX10" fmla="*/ 550022 w 550022"/>
              <a:gd name="connsiteY10" fmla="*/ 1706487 h 1706487"/>
              <a:gd name="connsiteX0" fmla="*/ 9603 w 550022"/>
              <a:gd name="connsiteY0" fmla="*/ 1356566 h 1706487"/>
              <a:gd name="connsiteX1" fmla="*/ 0 w 550022"/>
              <a:gd name="connsiteY1" fmla="*/ 229291 h 1706487"/>
              <a:gd name="connsiteX2" fmla="*/ 67158 w 550022"/>
              <a:gd name="connsiteY2" fmla="*/ 67158 h 1706487"/>
              <a:gd name="connsiteX3" fmla="*/ 229291 w 550022"/>
              <a:gd name="connsiteY3" fmla="*/ 0 h 1706487"/>
              <a:gd name="connsiteX4" fmla="*/ 229291 w 550022"/>
              <a:gd name="connsiteY4" fmla="*/ 0 h 1706487"/>
              <a:gd name="connsiteX5" fmla="*/ 391424 w 550022"/>
              <a:gd name="connsiteY5" fmla="*/ 67158 h 1706487"/>
              <a:gd name="connsiteX6" fmla="*/ 458582 w 550022"/>
              <a:gd name="connsiteY6" fmla="*/ 229291 h 1706487"/>
              <a:gd name="connsiteX7" fmla="*/ 458582 w 550022"/>
              <a:gd name="connsiteY7" fmla="*/ 1615047 h 1706487"/>
              <a:gd name="connsiteX8" fmla="*/ 458582 w 550022"/>
              <a:gd name="connsiteY8" fmla="*/ 1615047 h 1706487"/>
              <a:gd name="connsiteX9" fmla="*/ 550022 w 550022"/>
              <a:gd name="connsiteY9" fmla="*/ 1706487 h 170648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58582 w 458582"/>
              <a:gd name="connsiteY8" fmla="*/ 1615047 h 161504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47473 w 458582"/>
              <a:gd name="connsiteY8" fmla="*/ 1462129 h 1615047"/>
              <a:gd name="connsiteX0" fmla="*/ 9603 w 458582"/>
              <a:gd name="connsiteY0" fmla="*/ 1356566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28227 w 458582"/>
              <a:gd name="connsiteY0" fmla="*/ 1401330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0 w 459179"/>
              <a:gd name="connsiteY0" fmla="*/ 1379079 h 1462129"/>
              <a:gd name="connsiteX1" fmla="*/ 597 w 459179"/>
              <a:gd name="connsiteY1" fmla="*/ 229291 h 1462129"/>
              <a:gd name="connsiteX2" fmla="*/ 67755 w 459179"/>
              <a:gd name="connsiteY2" fmla="*/ 67158 h 1462129"/>
              <a:gd name="connsiteX3" fmla="*/ 229888 w 459179"/>
              <a:gd name="connsiteY3" fmla="*/ 0 h 1462129"/>
              <a:gd name="connsiteX4" fmla="*/ 229888 w 459179"/>
              <a:gd name="connsiteY4" fmla="*/ 0 h 1462129"/>
              <a:gd name="connsiteX5" fmla="*/ 392021 w 459179"/>
              <a:gd name="connsiteY5" fmla="*/ 67158 h 1462129"/>
              <a:gd name="connsiteX6" fmla="*/ 459179 w 459179"/>
              <a:gd name="connsiteY6" fmla="*/ 229291 h 1462129"/>
              <a:gd name="connsiteX7" fmla="*/ 448070 w 459179"/>
              <a:gd name="connsiteY7" fmla="*/ 1462129 h 146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9179" h="1462129">
                <a:moveTo>
                  <a:pt x="0" y="1379079"/>
                </a:moveTo>
                <a:lnTo>
                  <a:pt x="597" y="229291"/>
                </a:lnTo>
                <a:cubicBezTo>
                  <a:pt x="597" y="168479"/>
                  <a:pt x="24755" y="110158"/>
                  <a:pt x="67755" y="67158"/>
                </a:cubicBezTo>
                <a:cubicBezTo>
                  <a:pt x="110755" y="24158"/>
                  <a:pt x="169077" y="0"/>
                  <a:pt x="229888" y="0"/>
                </a:cubicBezTo>
                <a:lnTo>
                  <a:pt x="229888" y="0"/>
                </a:lnTo>
                <a:cubicBezTo>
                  <a:pt x="290700" y="0"/>
                  <a:pt x="349021" y="24158"/>
                  <a:pt x="392021" y="67158"/>
                </a:cubicBezTo>
                <a:cubicBezTo>
                  <a:pt x="435021" y="110158"/>
                  <a:pt x="459179" y="168480"/>
                  <a:pt x="459179" y="229291"/>
                </a:cubicBezTo>
                <a:lnTo>
                  <a:pt x="448070" y="1462129"/>
                </a:lnTo>
              </a:path>
            </a:pathLst>
          </a:custGeom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3" name="Rectangle 2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21000000">
            <a:off x="887172" y="5303003"/>
            <a:ext cx="6904501" cy="977900"/>
          </a:xfrm>
        </p:spPr>
        <p:txBody>
          <a:bodyPr anchor="ctr" anchorCtr="0"/>
          <a:lstStyle>
            <a:lvl1pPr marL="0" indent="0" algn="r" defTabSz="914400" rtl="0" eaLnBrk="1" latinLnBrk="0" hangingPunct="1">
              <a:spcAft>
                <a:spcPts val="0"/>
              </a:spcAft>
              <a:buFontTx/>
              <a:buNone/>
              <a:defRPr sz="2400" kern="120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000000">
            <a:off x="600152" y="3389654"/>
            <a:ext cx="7622161" cy="1679594"/>
          </a:xfrm>
        </p:spPr>
        <p:txBody>
          <a:bodyPr rtlCol="0" anchor="b">
            <a:noAutofit/>
          </a:bodyPr>
          <a:lstStyle>
            <a:lvl1pPr algn="r" defTabSz="914400" rtl="0" eaLnBrk="1" latinLnBrk="0" hangingPunct="1">
              <a:lnSpc>
                <a:spcPts val="5600"/>
              </a:lnSpc>
              <a:spcBef>
                <a:spcPct val="0"/>
              </a:spcBef>
              <a:buNone/>
              <a:defRPr sz="4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31"/>
          <p:cNvSpPr/>
          <p:nvPr/>
        </p:nvSpPr>
        <p:spPr>
          <a:xfrm rot="16200000">
            <a:off x="3974306" y="-2347118"/>
            <a:ext cx="1450975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9247" y="3024188"/>
            <a:ext cx="3657600" cy="337661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294" y="3024188"/>
            <a:ext cx="3657600" cy="337661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4AA10-7F44-4352-AF49-1DB3E2144095}" type="datetime1">
              <a:rPr lang="en-US"/>
              <a:pPr>
                <a:defRPr/>
              </a:pPr>
              <a:t>6/16/11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D8E08-B4ED-497E-89EF-C82E09BE44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ame Side Corner Rectangle 34"/>
          <p:cNvSpPr/>
          <p:nvPr/>
        </p:nvSpPr>
        <p:spPr>
          <a:xfrm rot="16200000">
            <a:off x="3974306" y="-2347118"/>
            <a:ext cx="1450975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88" y="2895601"/>
            <a:ext cx="36576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2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2788" y="3657600"/>
            <a:ext cx="3657600" cy="274319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73706" y="2895601"/>
            <a:ext cx="36576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2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73706" y="3657600"/>
            <a:ext cx="3657600" cy="274319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C2DA1-0481-48EA-BCEE-E274D4BB0A64}" type="datetime1">
              <a:rPr lang="en-US"/>
              <a:pPr>
                <a:defRPr/>
              </a:pPr>
              <a:t>6/16/11</a:t>
            </a:fld>
            <a:endParaRPr lang="en-US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BC84B-0482-4C27-A364-6174362AAA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 Same Side Corner Rectangle 6"/>
          <p:cNvSpPr/>
          <p:nvPr/>
        </p:nvSpPr>
        <p:spPr>
          <a:xfrm rot="16200000">
            <a:off x="3974306" y="-2347118"/>
            <a:ext cx="1450975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C075B-A81A-449D-9621-4163BA7A3CFC}" type="datetime1">
              <a:rPr lang="en-US"/>
              <a:pPr>
                <a:defRPr/>
              </a:pPr>
              <a:t>6/16/11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80819-A090-4639-B6AB-C029E16E2E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34C88B-7901-42D9-A0E1-B55103E62EA8}" type="datetime1">
              <a:rPr lang="en-US"/>
              <a:pPr>
                <a:defRPr/>
              </a:pPr>
              <a:t>6/16/11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5C59AF-F21C-46DF-AFED-FFB3D9E1446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32"/>
          <p:cNvSpPr/>
          <p:nvPr/>
        </p:nvSpPr>
        <p:spPr>
          <a:xfrm>
            <a:off x="366713" y="1447800"/>
            <a:ext cx="3748087" cy="4800600"/>
          </a:xfrm>
          <a:prstGeom prst="roundRect">
            <a:avLst/>
          </a:prstGeom>
          <a:solidFill>
            <a:schemeClr val="accent1">
              <a:alpha val="60000"/>
            </a:schemeClr>
          </a:solidFill>
          <a:ln w="635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1676400"/>
            <a:ext cx="3429000" cy="1066800"/>
          </a:xfrm>
        </p:spPr>
        <p:txBody>
          <a:bodyPr anchor="b"/>
          <a:lstStyle>
            <a:lvl1pPr algn="ctr">
              <a:lnSpc>
                <a:spcPct val="100000"/>
              </a:lnSpc>
              <a:defRPr sz="3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766" y="990600"/>
            <a:ext cx="4258234" cy="52578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0" y="2850775"/>
            <a:ext cx="3429000" cy="3169025"/>
          </a:xfrm>
        </p:spPr>
        <p:txBody>
          <a:bodyPr/>
          <a:lstStyle>
            <a:lvl1pPr marL="0" indent="0" algn="ctr">
              <a:spcAft>
                <a:spcPts val="1000"/>
              </a:spcAft>
              <a:buNone/>
              <a:defRPr sz="16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244D1-A5AF-4605-A8FB-914AF2E340F1}" type="datetime1">
              <a:rPr lang="en-US"/>
              <a:pPr>
                <a:defRPr/>
              </a:pPr>
              <a:t>6/16/11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9C290-F609-4405-9626-FE961AF916B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png"/><Relationship Id="rId17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TextSlideOverlay.png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27" name="Group 7"/>
          <p:cNvGrpSpPr>
            <a:grpSpLocks/>
          </p:cNvGrpSpPr>
          <p:nvPr/>
        </p:nvGrpSpPr>
        <p:grpSpPr bwMode="auto">
          <a:xfrm>
            <a:off x="-573088" y="-606425"/>
            <a:ext cx="7562851" cy="1982788"/>
            <a:chOff x="-573169" y="-607194"/>
            <a:chExt cx="7563453" cy="1983277"/>
          </a:xfrm>
        </p:grpSpPr>
        <p:grpSp>
          <p:nvGrpSpPr>
            <p:cNvPr id="1034" name="Group 32"/>
            <p:cNvGrpSpPr>
              <a:grpSpLocks/>
            </p:cNvGrpSpPr>
            <p:nvPr userDrawn="1"/>
          </p:nvGrpSpPr>
          <p:grpSpPr bwMode="auto">
            <a:xfrm>
              <a:off x="-263314" y="-607194"/>
              <a:ext cx="7253598" cy="1983277"/>
              <a:chOff x="-263314" y="-607194"/>
              <a:chExt cx="7253598" cy="1983277"/>
            </a:xfrm>
          </p:grpSpPr>
          <p:sp>
            <p:nvSpPr>
              <p:cNvPr id="11" name="Oval 10"/>
              <p:cNvSpPr/>
              <p:nvPr userDrawn="1"/>
            </p:nvSpPr>
            <p:spPr>
              <a:xfrm rot="4368687">
                <a:off x="2840180" y="-41839"/>
                <a:ext cx="581168" cy="790638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2" name="Oval 11"/>
              <p:cNvSpPr/>
              <p:nvPr userDrawn="1"/>
            </p:nvSpPr>
            <p:spPr>
              <a:xfrm>
                <a:off x="334955" y="12084"/>
                <a:ext cx="1189132" cy="10130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3" name="Arc 12"/>
              <p:cNvSpPr/>
              <p:nvPr userDrawn="1"/>
            </p:nvSpPr>
            <p:spPr>
              <a:xfrm rot="6387309">
                <a:off x="5839162" y="-548343"/>
                <a:ext cx="1106761" cy="1195483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4" name="Oval 13"/>
              <p:cNvSpPr/>
              <p:nvPr userDrawn="1"/>
            </p:nvSpPr>
            <p:spPr>
              <a:xfrm>
                <a:off x="5472513" y="62896"/>
                <a:ext cx="609648" cy="49065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5" name="Pie 14"/>
              <p:cNvSpPr/>
              <p:nvPr userDrawn="1"/>
            </p:nvSpPr>
            <p:spPr>
              <a:xfrm>
                <a:off x="-7974" y="-607194"/>
                <a:ext cx="1385998" cy="120521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6" name="Pie 15"/>
              <p:cNvSpPr/>
              <p:nvPr userDrawn="1"/>
            </p:nvSpPr>
            <p:spPr>
              <a:xfrm>
                <a:off x="1905116" y="-402356"/>
                <a:ext cx="1600327" cy="800298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7" name="Oval 16"/>
              <p:cNvSpPr/>
              <p:nvPr userDrawn="1"/>
            </p:nvSpPr>
            <p:spPr>
              <a:xfrm>
                <a:off x="2630662" y="761568"/>
                <a:ext cx="417545" cy="417616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8" name="Oval 17"/>
              <p:cNvSpPr/>
              <p:nvPr userDrawn="1"/>
            </p:nvSpPr>
            <p:spPr>
              <a:xfrm rot="2510439">
                <a:off x="169841" y="162934"/>
                <a:ext cx="779524" cy="982904"/>
              </a:xfrm>
              <a:prstGeom prst="ellipse">
                <a:avLst/>
              </a:prstGeom>
              <a:solidFill>
                <a:schemeClr val="bg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9" name="Pie 18"/>
              <p:cNvSpPr/>
              <p:nvPr userDrawn="1"/>
            </p:nvSpPr>
            <p:spPr>
              <a:xfrm rot="16200000">
                <a:off x="-263626" y="842596"/>
                <a:ext cx="533532" cy="533442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20" name="Oval 19"/>
              <p:cNvSpPr/>
              <p:nvPr userDrawn="1"/>
            </p:nvSpPr>
            <p:spPr>
              <a:xfrm>
                <a:off x="1559014" y="491627"/>
                <a:ext cx="228618" cy="19372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21" name="Pie 20"/>
              <p:cNvSpPr/>
              <p:nvPr userDrawn="1"/>
            </p:nvSpPr>
            <p:spPr>
              <a:xfrm>
                <a:off x="990644" y="-604018"/>
                <a:ext cx="1385998" cy="120521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22" name="Pie 21"/>
              <p:cNvSpPr/>
              <p:nvPr userDrawn="1"/>
            </p:nvSpPr>
            <p:spPr>
              <a:xfrm>
                <a:off x="5181977" y="-343604"/>
                <a:ext cx="1600327" cy="685969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23" name="Oval 22"/>
              <p:cNvSpPr/>
              <p:nvPr userDrawn="1"/>
            </p:nvSpPr>
            <p:spPr>
              <a:xfrm>
                <a:off x="5728121" y="62896"/>
                <a:ext cx="685855" cy="533532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24" name="Pie 23"/>
              <p:cNvSpPr/>
              <p:nvPr userDrawn="1"/>
            </p:nvSpPr>
            <p:spPr>
              <a:xfrm>
                <a:off x="6136141" y="-257858"/>
                <a:ext cx="838267" cy="52718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25" name="Oval 24"/>
              <p:cNvSpPr/>
              <p:nvPr userDrawn="1"/>
            </p:nvSpPr>
            <p:spPr>
              <a:xfrm rot="4368687">
                <a:off x="3664159" y="-146629"/>
                <a:ext cx="582756" cy="909709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26" name="Pie 25"/>
              <p:cNvSpPr/>
              <p:nvPr userDrawn="1"/>
            </p:nvSpPr>
            <p:spPr>
              <a:xfrm>
                <a:off x="4384989" y="-146705"/>
                <a:ext cx="300062" cy="300112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27" name="Pie 26"/>
              <p:cNvSpPr/>
              <p:nvPr userDrawn="1"/>
            </p:nvSpPr>
            <p:spPr>
              <a:xfrm>
                <a:off x="4756493" y="-119712"/>
                <a:ext cx="182578" cy="228657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28" name="Pie 27"/>
              <p:cNvSpPr/>
              <p:nvPr userDrawn="1"/>
            </p:nvSpPr>
            <p:spPr>
              <a:xfrm>
                <a:off x="5029565" y="-114948"/>
                <a:ext cx="228618" cy="228656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29" name="Oval 28"/>
              <p:cNvSpPr/>
              <p:nvPr userDrawn="1"/>
            </p:nvSpPr>
            <p:spPr>
              <a:xfrm>
                <a:off x="2403631" y="-619"/>
                <a:ext cx="665216" cy="665327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30" name="Pie 29"/>
              <p:cNvSpPr/>
              <p:nvPr userDrawn="1"/>
            </p:nvSpPr>
            <p:spPr>
              <a:xfrm>
                <a:off x="3011693" y="-299143"/>
                <a:ext cx="838267" cy="60975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</p:grpSp>
        <p:sp>
          <p:nvSpPr>
            <p:cNvPr id="10" name="Pie 9"/>
            <p:cNvSpPr/>
            <p:nvPr userDrawn="1"/>
          </p:nvSpPr>
          <p:spPr>
            <a:xfrm rot="16200000">
              <a:off x="-430353" y="-79920"/>
              <a:ext cx="851110" cy="1136741"/>
            </a:xfrm>
            <a:prstGeom prst="pie">
              <a:avLst>
                <a:gd name="adj1" fmla="val 0"/>
                <a:gd name="adj2" fmla="val 1080006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712788" y="1371600"/>
            <a:ext cx="7716837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88" y="3011488"/>
            <a:ext cx="7716837" cy="3389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88" y="300038"/>
            <a:ext cx="2743200" cy="184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 sz="1000" baseline="0" smtClean="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D660713-E225-49D2-B7ED-B3285405ACAC}" type="datetime1">
              <a:rPr lang="en-US"/>
              <a:pPr>
                <a:defRPr/>
              </a:pPr>
              <a:t>6/16/11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" y="115888"/>
            <a:ext cx="2743200" cy="184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 sz="1000" baseline="0" dirty="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04838"/>
            <a:ext cx="1385888" cy="2333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24ED067-A8C4-4693-87CB-AF879C23798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74" r:id="rId1"/>
    <p:sldLayoutId id="2147484375" r:id="rId2"/>
    <p:sldLayoutId id="2147484376" r:id="rId3"/>
    <p:sldLayoutId id="2147484377" r:id="rId4"/>
    <p:sldLayoutId id="2147484378" r:id="rId5"/>
    <p:sldLayoutId id="2147484379" r:id="rId6"/>
    <p:sldLayoutId id="2147484380" r:id="rId7"/>
    <p:sldLayoutId id="2147484373" r:id="rId8"/>
    <p:sldLayoutId id="2147484381" r:id="rId9"/>
    <p:sldLayoutId id="2147484382" r:id="rId10"/>
    <p:sldLayoutId id="2147484383" r:id="rId11"/>
    <p:sldLayoutId id="2147484384" r:id="rId12"/>
    <p:sldLayoutId id="2147484385" r:id="rId13"/>
    <p:sldLayoutId id="2147484386" r:id="rId14"/>
  </p:sldLayoutIdLst>
  <p:hf sldNum="0" hdr="0" ftr="0" dt="0"/>
  <p:txStyles>
    <p:titleStyle>
      <a:lvl1pPr algn="l" rtl="0" fontAlgn="base">
        <a:lnSpc>
          <a:spcPts val="5600"/>
        </a:lnSpc>
        <a:spcBef>
          <a:spcPct val="0"/>
        </a:spcBef>
        <a:spcAft>
          <a:spcPct val="0"/>
        </a:spcAft>
        <a:defRPr sz="46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lnSpc>
          <a:spcPts val="5600"/>
        </a:lnSpc>
        <a:spcBef>
          <a:spcPct val="0"/>
        </a:spcBef>
        <a:spcAft>
          <a:spcPct val="0"/>
        </a:spcAft>
        <a:defRPr sz="4600">
          <a:solidFill>
            <a:schemeClr val="bg1"/>
          </a:solidFill>
          <a:latin typeface="Arial Rounded MT Bold" pitchFamily="34" charset="0"/>
        </a:defRPr>
      </a:lvl2pPr>
      <a:lvl3pPr algn="l" rtl="0" fontAlgn="base">
        <a:lnSpc>
          <a:spcPts val="5600"/>
        </a:lnSpc>
        <a:spcBef>
          <a:spcPct val="0"/>
        </a:spcBef>
        <a:spcAft>
          <a:spcPct val="0"/>
        </a:spcAft>
        <a:defRPr sz="4600">
          <a:solidFill>
            <a:schemeClr val="bg1"/>
          </a:solidFill>
          <a:latin typeface="Arial Rounded MT Bold" pitchFamily="34" charset="0"/>
        </a:defRPr>
      </a:lvl3pPr>
      <a:lvl4pPr algn="l" rtl="0" fontAlgn="base">
        <a:lnSpc>
          <a:spcPts val="5600"/>
        </a:lnSpc>
        <a:spcBef>
          <a:spcPct val="0"/>
        </a:spcBef>
        <a:spcAft>
          <a:spcPct val="0"/>
        </a:spcAft>
        <a:defRPr sz="4600">
          <a:solidFill>
            <a:schemeClr val="bg1"/>
          </a:solidFill>
          <a:latin typeface="Arial Rounded MT Bold" pitchFamily="34" charset="0"/>
        </a:defRPr>
      </a:lvl4pPr>
      <a:lvl5pPr algn="l" rtl="0" fontAlgn="base">
        <a:lnSpc>
          <a:spcPts val="5600"/>
        </a:lnSpc>
        <a:spcBef>
          <a:spcPct val="0"/>
        </a:spcBef>
        <a:spcAft>
          <a:spcPct val="0"/>
        </a:spcAft>
        <a:defRPr sz="4600">
          <a:solidFill>
            <a:schemeClr val="bg1"/>
          </a:solidFill>
          <a:latin typeface="Arial Rounded MT Bold" pitchFamily="34" charset="0"/>
        </a:defRPr>
      </a:lvl5pPr>
      <a:lvl6pPr marL="457200" algn="l" rtl="0" fontAlgn="base">
        <a:lnSpc>
          <a:spcPts val="5600"/>
        </a:lnSpc>
        <a:spcBef>
          <a:spcPct val="0"/>
        </a:spcBef>
        <a:spcAft>
          <a:spcPct val="0"/>
        </a:spcAft>
        <a:defRPr sz="4600">
          <a:solidFill>
            <a:schemeClr val="bg1"/>
          </a:solidFill>
          <a:latin typeface="Arial Rounded MT Bold" pitchFamily="34" charset="0"/>
        </a:defRPr>
      </a:lvl6pPr>
      <a:lvl7pPr marL="914400" algn="l" rtl="0" fontAlgn="base">
        <a:lnSpc>
          <a:spcPts val="5600"/>
        </a:lnSpc>
        <a:spcBef>
          <a:spcPct val="0"/>
        </a:spcBef>
        <a:spcAft>
          <a:spcPct val="0"/>
        </a:spcAft>
        <a:defRPr sz="4600">
          <a:solidFill>
            <a:schemeClr val="bg1"/>
          </a:solidFill>
          <a:latin typeface="Arial Rounded MT Bold" pitchFamily="34" charset="0"/>
        </a:defRPr>
      </a:lvl7pPr>
      <a:lvl8pPr marL="1371600" algn="l" rtl="0" fontAlgn="base">
        <a:lnSpc>
          <a:spcPts val="5600"/>
        </a:lnSpc>
        <a:spcBef>
          <a:spcPct val="0"/>
        </a:spcBef>
        <a:spcAft>
          <a:spcPct val="0"/>
        </a:spcAft>
        <a:defRPr sz="4600">
          <a:solidFill>
            <a:schemeClr val="bg1"/>
          </a:solidFill>
          <a:latin typeface="Arial Rounded MT Bold" pitchFamily="34" charset="0"/>
        </a:defRPr>
      </a:lvl8pPr>
      <a:lvl9pPr marL="1828800" algn="l" rtl="0" fontAlgn="base">
        <a:lnSpc>
          <a:spcPts val="5600"/>
        </a:lnSpc>
        <a:spcBef>
          <a:spcPct val="0"/>
        </a:spcBef>
        <a:spcAft>
          <a:spcPct val="0"/>
        </a:spcAft>
        <a:defRPr sz="4600">
          <a:solidFill>
            <a:schemeClr val="bg1"/>
          </a:solidFill>
          <a:latin typeface="Arial Rounded MT Bold" pitchFamily="34" charset="0"/>
        </a:defRPr>
      </a:lvl9pPr>
    </p:titleStyle>
    <p:bodyStyle>
      <a:lvl1pPr marL="342900" indent="-342900" algn="l" rtl="0" fontAlgn="base">
        <a:spcBef>
          <a:spcPct val="0"/>
        </a:spcBef>
        <a:spcAft>
          <a:spcPts val="2000"/>
        </a:spcAft>
        <a:buBlip>
          <a:blip r:embed="rId17"/>
        </a:buBlip>
        <a:defRPr sz="2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31825" indent="-282575" algn="l" rtl="0" fontAlgn="base">
        <a:spcBef>
          <a:spcPct val="0"/>
        </a:spcBef>
        <a:spcAft>
          <a:spcPts val="1000"/>
        </a:spcAft>
        <a:buBlip>
          <a:blip r:embed="rId17"/>
        </a:buBlip>
        <a:defRPr sz="22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914400" indent="-282575" algn="l" rtl="0" fontAlgn="base">
        <a:spcBef>
          <a:spcPct val="0"/>
        </a:spcBef>
        <a:spcAft>
          <a:spcPts val="1000"/>
        </a:spcAft>
        <a:buBlip>
          <a:blip r:embed="rId17"/>
        </a:buBlip>
        <a:defRPr sz="20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196975" indent="-282575" algn="l" rtl="0" fontAlgn="base">
        <a:spcBef>
          <a:spcPct val="0"/>
        </a:spcBef>
        <a:spcAft>
          <a:spcPts val="1000"/>
        </a:spcAft>
        <a:buBlip>
          <a:blip r:embed="rId17"/>
        </a:buBlip>
        <a:defRPr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492250" indent="-295275" algn="l" rtl="0" fontAlgn="base">
        <a:spcBef>
          <a:spcPct val="0"/>
        </a:spcBef>
        <a:spcAft>
          <a:spcPts val="1000"/>
        </a:spcAft>
        <a:buBlip>
          <a:blip r:embed="rId17"/>
        </a:buBlip>
        <a:defRPr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774825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 smtClean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6pPr>
      <a:lvl7pPr marL="2055813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 smtClean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7pPr>
      <a:lvl8pPr marL="2344738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 smtClean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8pPr>
      <a:lvl9pPr marL="2625725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8.xml"/><Relationship Id="rId2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8.xml"/><Relationship Id="rId2" Type="http://schemas.openxmlformats.org/officeDocument/2006/relationships/diagramData" Target="../diagrams/data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5" Type="http://schemas.openxmlformats.org/officeDocument/2006/relationships/image" Target="../media/image8.jpeg"/><Relationship Id="rId6" Type="http://schemas.openxmlformats.org/officeDocument/2006/relationships/image" Target="../media/image9.png"/><Relationship Id="rId7" Type="http://schemas.openxmlformats.org/officeDocument/2006/relationships/image" Target="../media/image10.jpe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4" Type="http://schemas.openxmlformats.org/officeDocument/2006/relationships/diagramQuickStyle" Target="../diagrams/quickStyle3.xml"/><Relationship Id="rId5" Type="http://schemas.openxmlformats.org/officeDocument/2006/relationships/diagramColors" Target="../diagrams/colors3.xml"/><Relationship Id="rId6" Type="http://schemas.microsoft.com/office/2007/relationships/diagramDrawing" Target="../diagrams/drawing3.xml"/><Relationship Id="rId1" Type="http://schemas.openxmlformats.org/officeDocument/2006/relationships/slideLayout" Target="../slideLayouts/slideLayout8.xml"/><Relationship Id="rId2" Type="http://schemas.openxmlformats.org/officeDocument/2006/relationships/diagramData" Target="../diagrams/data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4" Type="http://schemas.openxmlformats.org/officeDocument/2006/relationships/diagramQuickStyle" Target="../diagrams/quickStyle4.xml"/><Relationship Id="rId5" Type="http://schemas.openxmlformats.org/officeDocument/2006/relationships/diagramColors" Target="../diagrams/colors4.xml"/><Relationship Id="rId6" Type="http://schemas.microsoft.com/office/2007/relationships/diagramDrawing" Target="../diagrams/drawing4.xml"/><Relationship Id="rId1" Type="http://schemas.openxmlformats.org/officeDocument/2006/relationships/slideLayout" Target="../slideLayouts/slideLayout8.xml"/><Relationship Id="rId2" Type="http://schemas.openxmlformats.org/officeDocument/2006/relationships/diagramData" Target="../diagrams/data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530225"/>
            <a:ext cx="7543800" cy="1028700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000" dirty="0" smtClean="0"/>
              <a:t>PRESENTATION ON ADJECTIVE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2009775"/>
            <a:ext cx="6858000" cy="4002088"/>
          </a:xfrm>
        </p:spPr>
        <p:txBody>
          <a:bodyPr>
            <a:normAutofit fontScale="92500"/>
          </a:bodyPr>
          <a:lstStyle/>
          <a:p>
            <a:pPr algn="ctr" fontAlgn="auto">
              <a:spcBef>
                <a:spcPts val="0"/>
              </a:spcBef>
              <a:defRPr/>
            </a:pPr>
            <a:r>
              <a:rPr lang="en-US" sz="3200" dirty="0" smtClean="0"/>
              <a:t>BY</a:t>
            </a:r>
          </a:p>
          <a:p>
            <a:pPr algn="ctr" fontAlgn="auto">
              <a:spcBef>
                <a:spcPts val="0"/>
              </a:spcBef>
              <a:defRPr/>
            </a:pPr>
            <a:r>
              <a:rPr lang="en-US" sz="3200" b="1" i="1" dirty="0" smtClean="0"/>
              <a:t>MANDISA MKWANAZI</a:t>
            </a:r>
          </a:p>
          <a:p>
            <a:pPr algn="ctr" fontAlgn="auto">
              <a:spcBef>
                <a:spcPts val="0"/>
              </a:spcBef>
              <a:defRPr/>
            </a:pPr>
            <a:endParaRPr lang="en-US" sz="3200" b="1" i="1" dirty="0"/>
          </a:p>
          <a:p>
            <a:pPr algn="ctr" fontAlgn="auto">
              <a:spcBef>
                <a:spcPts val="0"/>
              </a:spcBef>
              <a:defRPr/>
            </a:pPr>
            <a:r>
              <a:rPr lang="en-US" sz="3200" b="1" i="1" dirty="0" smtClean="0"/>
              <a:t>COMPUTER-ASISTED LANGUAGE </a:t>
            </a:r>
          </a:p>
          <a:p>
            <a:pPr algn="ctr" fontAlgn="auto">
              <a:spcBef>
                <a:spcPts val="0"/>
              </a:spcBef>
              <a:defRPr/>
            </a:pPr>
            <a:r>
              <a:rPr lang="en-US" sz="3200" b="1" i="1" dirty="0" smtClean="0"/>
              <a:t>LEARNING GSL 520</a:t>
            </a:r>
          </a:p>
          <a:p>
            <a:pPr algn="ctr" fontAlgn="auto">
              <a:spcBef>
                <a:spcPts val="0"/>
              </a:spcBef>
              <a:defRPr/>
            </a:pPr>
            <a:endParaRPr lang="en-US" sz="3200" b="1" i="1" dirty="0"/>
          </a:p>
          <a:p>
            <a:pPr algn="ctr" fontAlgn="auto">
              <a:spcBef>
                <a:spcPts val="0"/>
              </a:spcBef>
              <a:defRPr/>
            </a:pPr>
            <a:r>
              <a:rPr lang="en-US" sz="3200" b="1" i="1" dirty="0" smtClean="0"/>
              <a:t>SAINT MICHAEL’S COLLEGE</a:t>
            </a:r>
          </a:p>
          <a:p>
            <a:pPr algn="ctr" fontAlgn="auto">
              <a:spcBef>
                <a:spcPts val="0"/>
              </a:spcBef>
              <a:defRPr/>
            </a:pPr>
            <a:r>
              <a:rPr lang="en-US" sz="3200" b="1" i="1" dirty="0" smtClean="0"/>
              <a:t>SUMMER 2011</a:t>
            </a:r>
            <a:endParaRPr lang="en-US" sz="3200" b="1" i="1" dirty="0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8612372" y="6485860"/>
            <a:ext cx="333153" cy="2445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3439859"/>
              </p:ext>
            </p:extLst>
          </p:nvPr>
        </p:nvGraphicFramePr>
        <p:xfrm>
          <a:off x="770621" y="1111470"/>
          <a:ext cx="6936134" cy="868898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1641140"/>
                <a:gridCol w="2811879"/>
                <a:gridCol w="2483115"/>
              </a:tblGrid>
              <a:tr h="868898">
                <a:tc>
                  <a:txBody>
                    <a:bodyPr/>
                    <a:lstStyle/>
                    <a:p>
                      <a:endParaRPr lang="en-US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US" sz="2800" dirty="0" smtClean="0">
                          <a:solidFill>
                            <a:srgbClr val="FF0000"/>
                          </a:solidFill>
                        </a:rPr>
                        <a:t>Positive</a:t>
                      </a:r>
                      <a:endParaRPr lang="en-US" sz="2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sz="2800" dirty="0" smtClean="0">
                          <a:solidFill>
                            <a:srgbClr val="FFFF00"/>
                          </a:solidFill>
                        </a:rPr>
                        <a:t>Comparative</a:t>
                      </a:r>
                      <a:endParaRPr lang="en-US" sz="28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sz="2800" baseline="0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sz="2800" baseline="0" dirty="0" smtClean="0">
                          <a:solidFill>
                            <a:srgbClr val="64FF6D"/>
                          </a:solidFill>
                        </a:rPr>
                        <a:t>Superlative</a:t>
                      </a:r>
                      <a:endParaRPr lang="en-US" sz="2800" dirty="0">
                        <a:solidFill>
                          <a:srgbClr val="CCFFCC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70620" y="2297296"/>
            <a:ext cx="686478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rich	</a:t>
            </a:r>
            <a:r>
              <a:rPr lang="en-US" sz="2800" dirty="0" smtClean="0"/>
              <a:t>                richer</a:t>
            </a:r>
            <a:r>
              <a:rPr lang="en-US" sz="2800" dirty="0"/>
              <a:t>	</a:t>
            </a:r>
            <a:r>
              <a:rPr lang="en-US" sz="2800" dirty="0" smtClean="0"/>
              <a:t>                richest</a:t>
            </a:r>
            <a:r>
              <a:rPr lang="en-US" sz="2800" dirty="0"/>
              <a:t>	</a:t>
            </a:r>
          </a:p>
          <a:p>
            <a:endParaRPr lang="en-US" dirty="0" smtClean="0"/>
          </a:p>
          <a:p>
            <a:r>
              <a:rPr lang="en-US" sz="2800" dirty="0" smtClean="0"/>
              <a:t>lovely</a:t>
            </a:r>
            <a:r>
              <a:rPr lang="en-US" sz="2800" dirty="0"/>
              <a:t>	</a:t>
            </a:r>
            <a:r>
              <a:rPr lang="en-US" sz="2800" dirty="0" smtClean="0"/>
              <a:t>                lovelier</a:t>
            </a:r>
            <a:r>
              <a:rPr lang="en-US" sz="2800" dirty="0"/>
              <a:t>	</a:t>
            </a:r>
            <a:r>
              <a:rPr lang="en-US" sz="2800" dirty="0" smtClean="0"/>
              <a:t>                loveliest</a:t>
            </a:r>
          </a:p>
          <a:p>
            <a:r>
              <a:rPr lang="en-US" sz="2800" dirty="0"/>
              <a:t>	</a:t>
            </a:r>
            <a:endParaRPr lang="en-US" dirty="0" smtClean="0"/>
          </a:p>
          <a:p>
            <a:r>
              <a:rPr lang="en-US" sz="2400" dirty="0" smtClean="0"/>
              <a:t>Beautiful            more beautiful       most beautiful</a:t>
            </a:r>
          </a:p>
          <a:p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2411761" y="699177"/>
            <a:ext cx="35578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Examples of degrees</a:t>
            </a:r>
            <a:endParaRPr lang="en-US" sz="2800" dirty="0"/>
          </a:p>
        </p:txBody>
      </p:sp>
      <p:sp>
        <p:nvSpPr>
          <p:cNvPr id="10" name="Action Button: Home 9">
            <a:hlinkClick r:id="" action="ppaction://hlinkshowjump?jump=firstslide" highlightClick="1"/>
          </p:cNvPr>
          <p:cNvSpPr/>
          <p:nvPr/>
        </p:nvSpPr>
        <p:spPr>
          <a:xfrm>
            <a:off x="8245029" y="6485860"/>
            <a:ext cx="367343" cy="244549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ction Button: Forward or Next 10">
            <a:hlinkClick r:id="" action="ppaction://hlinkshowjump?jump=nextslide" highlightClick="1"/>
          </p:cNvPr>
          <p:cNvSpPr/>
          <p:nvPr/>
        </p:nvSpPr>
        <p:spPr>
          <a:xfrm>
            <a:off x="8612372" y="6485860"/>
            <a:ext cx="333153" cy="2445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ction Button: Back or Previous 11">
            <a:hlinkClick r:id="" action="ppaction://hlinkshowjump?jump=previousslide" highlightClick="1"/>
          </p:cNvPr>
          <p:cNvSpPr/>
          <p:nvPr/>
        </p:nvSpPr>
        <p:spPr>
          <a:xfrm>
            <a:off x="7825563" y="6485860"/>
            <a:ext cx="419466" cy="24454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7352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663" y="1569581"/>
            <a:ext cx="8741620" cy="7602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Notice that the word </a:t>
            </a:r>
            <a:r>
              <a:rPr lang="en-US" sz="2800" i="1" dirty="0">
                <a:solidFill>
                  <a:srgbClr val="FFFF00"/>
                </a:solidFill>
              </a:rPr>
              <a:t>than</a:t>
            </a:r>
            <a:r>
              <a:rPr lang="en-US" sz="2800" dirty="0">
                <a:solidFill>
                  <a:srgbClr val="FFFF00"/>
                </a:solidFill>
              </a:rPr>
              <a:t> </a:t>
            </a:r>
            <a:r>
              <a:rPr lang="en-US" sz="2800" dirty="0"/>
              <a:t>frequently accompanies the </a:t>
            </a:r>
            <a:r>
              <a:rPr lang="en-US" sz="2800" dirty="0">
                <a:solidFill>
                  <a:srgbClr val="FFFF00"/>
                </a:solidFill>
              </a:rPr>
              <a:t>comparative</a:t>
            </a:r>
            <a:r>
              <a:rPr lang="en-US" sz="2800" dirty="0"/>
              <a:t> and the word </a:t>
            </a:r>
            <a:r>
              <a:rPr lang="en-US" sz="2800" i="1" dirty="0">
                <a:solidFill>
                  <a:srgbClr val="64FF6D"/>
                </a:solidFill>
              </a:rPr>
              <a:t>the</a:t>
            </a:r>
            <a:r>
              <a:rPr lang="en-US" sz="2800" dirty="0"/>
              <a:t> precedes the </a:t>
            </a:r>
            <a:r>
              <a:rPr lang="en-US" sz="2800" dirty="0">
                <a:solidFill>
                  <a:srgbClr val="64FF6D"/>
                </a:solidFill>
              </a:rPr>
              <a:t>superlative</a:t>
            </a:r>
            <a:r>
              <a:rPr lang="en-US" sz="2800" dirty="0"/>
              <a:t>	</a:t>
            </a:r>
          </a:p>
          <a:p>
            <a:endParaRPr lang="en-US" sz="2800" dirty="0"/>
          </a:p>
          <a:p>
            <a:r>
              <a:rPr lang="en-US" sz="2800" dirty="0"/>
              <a:t>Gladys is a </a:t>
            </a:r>
            <a:r>
              <a:rPr lang="en-US" sz="2800" i="1" dirty="0">
                <a:solidFill>
                  <a:srgbClr val="FF0000"/>
                </a:solidFill>
              </a:rPr>
              <a:t>rich</a:t>
            </a:r>
            <a:r>
              <a:rPr lang="en-US" sz="2800" dirty="0"/>
              <a:t> woman, but Josie is </a:t>
            </a:r>
            <a:r>
              <a:rPr lang="en-US" sz="2800" i="1" dirty="0">
                <a:solidFill>
                  <a:srgbClr val="FFFF00"/>
                </a:solidFill>
              </a:rPr>
              <a:t>richer</a:t>
            </a:r>
            <a:r>
              <a:rPr lang="en-US" sz="2800" dirty="0">
                <a:solidFill>
                  <a:srgbClr val="FFFF00"/>
                </a:solidFill>
              </a:rPr>
              <a:t> than </a:t>
            </a:r>
            <a:endParaRPr lang="en-US" sz="2800" dirty="0" smtClean="0">
              <a:solidFill>
                <a:srgbClr val="FFFF00"/>
              </a:solidFill>
            </a:endParaRPr>
          </a:p>
          <a:p>
            <a:endParaRPr lang="en-US" sz="2800" dirty="0">
              <a:solidFill>
                <a:srgbClr val="FFFF00"/>
              </a:solidFill>
            </a:endParaRPr>
          </a:p>
          <a:p>
            <a:r>
              <a:rPr lang="en-US" sz="2800" dirty="0" smtClean="0"/>
              <a:t>Gladys</a:t>
            </a:r>
            <a:r>
              <a:rPr lang="en-US" sz="2800" dirty="0"/>
              <a:t>, and Sadie is </a:t>
            </a:r>
            <a:r>
              <a:rPr lang="en-US" sz="2800" dirty="0">
                <a:solidFill>
                  <a:srgbClr val="64FF6D"/>
                </a:solidFill>
              </a:rPr>
              <a:t>the </a:t>
            </a:r>
            <a:r>
              <a:rPr lang="en-US" sz="2800" i="1" dirty="0">
                <a:solidFill>
                  <a:srgbClr val="64FF6D"/>
                </a:solidFill>
              </a:rPr>
              <a:t>richest</a:t>
            </a:r>
            <a:r>
              <a:rPr lang="en-US" sz="2800" dirty="0">
                <a:solidFill>
                  <a:srgbClr val="64FF6D"/>
                </a:solidFill>
              </a:rPr>
              <a:t> </a:t>
            </a:r>
            <a:r>
              <a:rPr lang="en-US" sz="2800" dirty="0"/>
              <a:t>woman in town</a:t>
            </a:r>
            <a:r>
              <a:rPr lang="en-US" sz="2800" dirty="0" smtClean="0"/>
              <a:t>.</a:t>
            </a:r>
          </a:p>
          <a:p>
            <a:endParaRPr lang="en-US" sz="2800" dirty="0"/>
          </a:p>
          <a:p>
            <a:r>
              <a:rPr lang="en-US" sz="2800" dirty="0" smtClean="0">
                <a:solidFill>
                  <a:srgbClr val="FFFF00"/>
                </a:solidFill>
              </a:rPr>
              <a:t>Comparative </a:t>
            </a:r>
            <a:r>
              <a:rPr lang="en-US" sz="2800" dirty="0" smtClean="0"/>
              <a:t>= suffix </a:t>
            </a:r>
            <a:r>
              <a:rPr lang="en-US" sz="2800" dirty="0" smtClean="0">
                <a:solidFill>
                  <a:srgbClr val="FFFF00"/>
                </a:solidFill>
              </a:rPr>
              <a:t>– </a:t>
            </a:r>
            <a:r>
              <a:rPr lang="en-US" sz="2800" dirty="0" err="1" smtClean="0">
                <a:solidFill>
                  <a:srgbClr val="FFFF00"/>
                </a:solidFill>
              </a:rPr>
              <a:t>er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smtClean="0"/>
              <a:t>or </a:t>
            </a:r>
            <a:r>
              <a:rPr lang="en-US" sz="2800" dirty="0" err="1" smtClean="0">
                <a:solidFill>
                  <a:srgbClr val="FFFF00"/>
                </a:solidFill>
              </a:rPr>
              <a:t>ier</a:t>
            </a:r>
            <a:endParaRPr lang="en-US" sz="2800" dirty="0">
              <a:solidFill>
                <a:srgbClr val="FFFF00"/>
              </a:solidFill>
            </a:endParaRPr>
          </a:p>
          <a:p>
            <a:r>
              <a:rPr lang="en-US" sz="2800" dirty="0" smtClean="0">
                <a:solidFill>
                  <a:srgbClr val="64FF6D"/>
                </a:solidFill>
              </a:rPr>
              <a:t>Superlative    </a:t>
            </a:r>
            <a:r>
              <a:rPr lang="en-US" sz="2800" dirty="0" smtClean="0"/>
              <a:t>= </a:t>
            </a:r>
            <a:r>
              <a:rPr lang="en-US" sz="2800" dirty="0" err="1" smtClean="0"/>
              <a:t>sufix</a:t>
            </a:r>
            <a:r>
              <a:rPr lang="en-US" sz="2800" dirty="0" smtClean="0"/>
              <a:t> </a:t>
            </a:r>
            <a:r>
              <a:rPr lang="en-US" sz="2800" dirty="0" smtClean="0">
                <a:solidFill>
                  <a:srgbClr val="64FF6D"/>
                </a:solidFill>
              </a:rPr>
              <a:t>– </a:t>
            </a:r>
            <a:r>
              <a:rPr lang="en-US" sz="2800" dirty="0" err="1" smtClean="0">
                <a:solidFill>
                  <a:srgbClr val="64FF6D"/>
                </a:solidFill>
              </a:rPr>
              <a:t>est</a:t>
            </a:r>
            <a:r>
              <a:rPr lang="en-US" sz="2800" dirty="0" smtClean="0">
                <a:solidFill>
                  <a:srgbClr val="64FF6D"/>
                </a:solidFill>
              </a:rPr>
              <a:t> </a:t>
            </a:r>
            <a:r>
              <a:rPr lang="en-US" sz="2800" dirty="0" smtClean="0"/>
              <a:t>or </a:t>
            </a:r>
            <a:r>
              <a:rPr lang="en-US" sz="2800" dirty="0" err="1" smtClean="0">
                <a:solidFill>
                  <a:srgbClr val="64FF6D"/>
                </a:solidFill>
              </a:rPr>
              <a:t>iest</a:t>
            </a:r>
            <a:endParaRPr lang="en-US" sz="2800" dirty="0" smtClean="0">
              <a:solidFill>
                <a:srgbClr val="64FF6D"/>
              </a:solidFill>
            </a:endParaRPr>
          </a:p>
          <a:p>
            <a:endParaRPr lang="en-US" sz="2800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Action Button: Home 2">
            <a:hlinkClick r:id="" action="ppaction://hlinkshowjump?jump=firstslide" highlightClick="1"/>
          </p:cNvPr>
          <p:cNvSpPr/>
          <p:nvPr/>
        </p:nvSpPr>
        <p:spPr>
          <a:xfrm>
            <a:off x="8245029" y="6485860"/>
            <a:ext cx="367343" cy="244549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8612372" y="6485860"/>
            <a:ext cx="333153" cy="2445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7825563" y="6485860"/>
            <a:ext cx="419466" cy="24454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4571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3957" y="642101"/>
            <a:ext cx="95917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Certain adjectives have </a:t>
            </a:r>
            <a:r>
              <a:rPr lang="en-US" sz="2800" dirty="0">
                <a:solidFill>
                  <a:srgbClr val="0000FF"/>
                </a:solidFill>
              </a:rPr>
              <a:t>irregular forms </a:t>
            </a:r>
            <a:r>
              <a:rPr lang="en-US" sz="2800" dirty="0"/>
              <a:t>in the </a:t>
            </a:r>
            <a:endParaRPr lang="en-US" sz="2800" dirty="0" smtClean="0"/>
          </a:p>
          <a:p>
            <a:r>
              <a:rPr lang="en-US" sz="2800" dirty="0" smtClean="0">
                <a:solidFill>
                  <a:srgbClr val="FFFF00"/>
                </a:solidFill>
              </a:rPr>
              <a:t>comparative</a:t>
            </a:r>
            <a:r>
              <a:rPr lang="en-US" sz="2800" dirty="0" smtClean="0"/>
              <a:t> </a:t>
            </a:r>
            <a:r>
              <a:rPr lang="en-US" sz="2800" dirty="0"/>
              <a:t>and </a:t>
            </a:r>
            <a:r>
              <a:rPr lang="en-US" sz="2800" dirty="0">
                <a:solidFill>
                  <a:srgbClr val="64FF6D"/>
                </a:solidFill>
              </a:rPr>
              <a:t>superlative</a:t>
            </a:r>
            <a:r>
              <a:rPr lang="en-US" sz="2800" dirty="0"/>
              <a:t> degrees: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70831" y="1912035"/>
            <a:ext cx="6647974" cy="4893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Irregular Comparative and Superlative Forms</a:t>
            </a:r>
            <a:r>
              <a:rPr lang="en-US" dirty="0"/>
              <a:t>			</a:t>
            </a:r>
          </a:p>
          <a:p>
            <a:r>
              <a:rPr lang="en-US" sz="2400" dirty="0"/>
              <a:t>good	</a:t>
            </a:r>
            <a:r>
              <a:rPr lang="en-US" sz="2400" dirty="0" smtClean="0"/>
              <a:t>                   better</a:t>
            </a:r>
            <a:r>
              <a:rPr lang="en-US" sz="2400" dirty="0"/>
              <a:t>	</a:t>
            </a:r>
            <a:r>
              <a:rPr lang="en-US" sz="2400" dirty="0" smtClean="0"/>
              <a:t>                     best</a:t>
            </a:r>
            <a:r>
              <a:rPr lang="en-US" sz="2400" dirty="0"/>
              <a:t>	</a:t>
            </a:r>
          </a:p>
          <a:p>
            <a:endParaRPr lang="en-US" dirty="0" smtClean="0"/>
          </a:p>
          <a:p>
            <a:r>
              <a:rPr lang="en-US" sz="2400" dirty="0" smtClean="0"/>
              <a:t>bad</a:t>
            </a:r>
            <a:r>
              <a:rPr lang="en-US" sz="2400" dirty="0"/>
              <a:t>	</a:t>
            </a:r>
            <a:r>
              <a:rPr lang="en-US" sz="2400" dirty="0" smtClean="0"/>
              <a:t>                   worse</a:t>
            </a:r>
            <a:r>
              <a:rPr lang="en-US" sz="2400" dirty="0"/>
              <a:t>	</a:t>
            </a:r>
            <a:r>
              <a:rPr lang="en-US" sz="2400" dirty="0" smtClean="0"/>
              <a:t>                     worst</a:t>
            </a:r>
            <a:r>
              <a:rPr lang="en-US" sz="2400" dirty="0"/>
              <a:t>	</a:t>
            </a:r>
          </a:p>
          <a:p>
            <a:endParaRPr lang="en-US" sz="2400" dirty="0" smtClean="0"/>
          </a:p>
          <a:p>
            <a:r>
              <a:rPr lang="en-US" sz="2400" dirty="0" smtClean="0"/>
              <a:t>little</a:t>
            </a:r>
            <a:r>
              <a:rPr lang="en-US" sz="2400" dirty="0"/>
              <a:t>	</a:t>
            </a:r>
            <a:r>
              <a:rPr lang="en-US" sz="2400" dirty="0" smtClean="0"/>
              <a:t>                   less</a:t>
            </a:r>
            <a:r>
              <a:rPr lang="en-US" sz="2400" dirty="0"/>
              <a:t>	</a:t>
            </a:r>
            <a:r>
              <a:rPr lang="en-US" sz="2400" dirty="0" smtClean="0"/>
              <a:t>                     least</a:t>
            </a:r>
            <a:endParaRPr lang="en-US" sz="2400" dirty="0"/>
          </a:p>
          <a:p>
            <a:endParaRPr lang="en-US" sz="2400" dirty="0" smtClean="0"/>
          </a:p>
          <a:p>
            <a:r>
              <a:rPr lang="en-US" sz="2400" dirty="0" smtClean="0"/>
              <a:t>much</a:t>
            </a:r>
            <a:endParaRPr lang="en-US" sz="2400" dirty="0"/>
          </a:p>
          <a:p>
            <a:r>
              <a:rPr lang="en-US" sz="2400" dirty="0"/>
              <a:t>many</a:t>
            </a:r>
          </a:p>
          <a:p>
            <a:r>
              <a:rPr lang="en-US" sz="2400" dirty="0"/>
              <a:t>some	</a:t>
            </a:r>
            <a:r>
              <a:rPr lang="en-US" sz="2400" dirty="0" smtClean="0"/>
              <a:t>                   more</a:t>
            </a:r>
            <a:r>
              <a:rPr lang="en-US" sz="2400" dirty="0"/>
              <a:t>	</a:t>
            </a:r>
            <a:r>
              <a:rPr lang="en-US" sz="2400" dirty="0" smtClean="0"/>
              <a:t>                    most</a:t>
            </a:r>
            <a:r>
              <a:rPr lang="en-US" sz="2400" dirty="0"/>
              <a:t>	</a:t>
            </a:r>
          </a:p>
          <a:p>
            <a:endParaRPr lang="en-US" sz="2400" dirty="0" smtClean="0"/>
          </a:p>
          <a:p>
            <a:r>
              <a:rPr lang="en-US" sz="2400" dirty="0" smtClean="0"/>
              <a:t>far</a:t>
            </a:r>
            <a:r>
              <a:rPr lang="en-US" sz="2400" dirty="0"/>
              <a:t>	</a:t>
            </a:r>
            <a:r>
              <a:rPr lang="en-US" sz="2400" dirty="0" smtClean="0"/>
              <a:t>                  further</a:t>
            </a:r>
            <a:r>
              <a:rPr lang="en-US" sz="2400" dirty="0"/>
              <a:t>	</a:t>
            </a:r>
            <a:r>
              <a:rPr lang="en-US" sz="2400" dirty="0" smtClean="0"/>
              <a:t>                   furthest</a:t>
            </a:r>
            <a:r>
              <a:rPr lang="en-US" sz="2400" dirty="0"/>
              <a:t>	</a:t>
            </a:r>
          </a:p>
          <a:p>
            <a:endParaRPr lang="en-US" dirty="0"/>
          </a:p>
        </p:txBody>
      </p:sp>
      <p:sp>
        <p:nvSpPr>
          <p:cNvPr id="4" name="Action Button: Home 3">
            <a:hlinkClick r:id="" action="ppaction://hlinkshowjump?jump=firstslide" highlightClick="1"/>
          </p:cNvPr>
          <p:cNvSpPr/>
          <p:nvPr/>
        </p:nvSpPr>
        <p:spPr>
          <a:xfrm>
            <a:off x="8245029" y="6485860"/>
            <a:ext cx="367343" cy="244549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ction Button: Forward or Next 4">
            <a:hlinkClick r:id="" action="ppaction://hlinkshowjump?jump=nextslide" highlightClick="1"/>
          </p:cNvPr>
          <p:cNvSpPr/>
          <p:nvPr/>
        </p:nvSpPr>
        <p:spPr>
          <a:xfrm>
            <a:off x="8612372" y="6485860"/>
            <a:ext cx="333153" cy="2445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ction Button: Back or Previous 5">
            <a:hlinkClick r:id="" action="ppaction://hlinkshowjump?jump=previousslide" highlightClick="1"/>
          </p:cNvPr>
          <p:cNvSpPr/>
          <p:nvPr/>
        </p:nvSpPr>
        <p:spPr>
          <a:xfrm>
            <a:off x="7825563" y="6485860"/>
            <a:ext cx="419466" cy="24454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1505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7652196"/>
              </p:ext>
            </p:extLst>
          </p:nvPr>
        </p:nvGraphicFramePr>
        <p:xfrm>
          <a:off x="742081" y="1018154"/>
          <a:ext cx="7649135" cy="5486400"/>
        </p:xfrm>
        <a:graphic>
          <a:graphicData uri="http://schemas.openxmlformats.org/drawingml/2006/table">
            <a:tbl>
              <a:tblPr firstRow="1">
                <a:tableStyleId>{21E4AEA4-8DFA-4A89-87EB-49C32662AFE0}</a:tableStyleId>
              </a:tblPr>
              <a:tblGrid>
                <a:gridCol w="2701933"/>
                <a:gridCol w="2473601"/>
                <a:gridCol w="2473601"/>
              </a:tblGrid>
              <a:tr h="5288710">
                <a:tc>
                  <a:txBody>
                    <a:bodyPr/>
                    <a:lstStyle/>
                    <a:p>
                      <a:endParaRPr lang="en-US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US" sz="2800" u="none" dirty="0" smtClean="0">
                          <a:solidFill>
                            <a:srgbClr val="FF0000"/>
                          </a:solidFill>
                        </a:rPr>
                        <a:t>Positive</a:t>
                      </a:r>
                    </a:p>
                    <a:p>
                      <a:endParaRPr lang="en-US" sz="2800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US" sz="2800" baseline="0" dirty="0" smtClean="0">
                          <a:solidFill>
                            <a:srgbClr val="FF0000"/>
                          </a:solidFill>
                        </a:rPr>
                        <a:t>1. ________</a:t>
                      </a:r>
                    </a:p>
                    <a:p>
                      <a:endParaRPr lang="en-US" sz="2800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US" sz="2800" dirty="0" smtClean="0">
                          <a:solidFill>
                            <a:srgbClr val="FF0000"/>
                          </a:solidFill>
                        </a:rPr>
                        <a:t>2. good	</a:t>
                      </a:r>
                    </a:p>
                    <a:p>
                      <a:endParaRPr lang="en-US" sz="2800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US" sz="2800" dirty="0" smtClean="0">
                          <a:solidFill>
                            <a:srgbClr val="FF0000"/>
                          </a:solidFill>
                        </a:rPr>
                        <a:t>3.________</a:t>
                      </a:r>
                    </a:p>
                    <a:p>
                      <a:endParaRPr lang="en-US" sz="2800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US" sz="2800" dirty="0" smtClean="0">
                          <a:solidFill>
                            <a:srgbClr val="FF0000"/>
                          </a:solidFill>
                        </a:rPr>
                        <a:t>4. ________</a:t>
                      </a:r>
                    </a:p>
                    <a:p>
                      <a:endParaRPr lang="en-US" sz="2800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US" sz="2800" dirty="0" smtClean="0">
                          <a:solidFill>
                            <a:srgbClr val="FF0000"/>
                          </a:solidFill>
                        </a:rPr>
                        <a:t>5. much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sz="2800" dirty="0" smtClean="0">
                          <a:solidFill>
                            <a:srgbClr val="FFFF00"/>
                          </a:solidFill>
                        </a:rPr>
                        <a:t>Comparative</a:t>
                      </a:r>
                    </a:p>
                    <a:p>
                      <a:endParaRPr lang="en-US" sz="2800" dirty="0" smtClean="0">
                        <a:solidFill>
                          <a:srgbClr val="FFFF00"/>
                        </a:solidFill>
                      </a:endParaRPr>
                    </a:p>
                    <a:p>
                      <a:r>
                        <a:rPr lang="en-US" sz="2800" dirty="0" smtClean="0">
                          <a:solidFill>
                            <a:srgbClr val="FFFF00"/>
                          </a:solidFill>
                        </a:rPr>
                        <a:t>Richer</a:t>
                      </a:r>
                    </a:p>
                    <a:p>
                      <a:endParaRPr lang="en-US" sz="2800" dirty="0" smtClean="0">
                        <a:solidFill>
                          <a:srgbClr val="FFFF00"/>
                        </a:solidFill>
                      </a:endParaRPr>
                    </a:p>
                    <a:p>
                      <a:r>
                        <a:rPr lang="en-US" sz="2800" dirty="0" smtClean="0">
                          <a:solidFill>
                            <a:srgbClr val="FFFF00"/>
                          </a:solidFill>
                        </a:rPr>
                        <a:t>_________</a:t>
                      </a:r>
                    </a:p>
                    <a:p>
                      <a:r>
                        <a:rPr lang="en-US" sz="2800" dirty="0" smtClean="0"/>
                        <a:t> </a:t>
                      </a:r>
                    </a:p>
                    <a:p>
                      <a:r>
                        <a:rPr lang="en-US" sz="2800" dirty="0" smtClean="0">
                          <a:solidFill>
                            <a:srgbClr val="FFFF00"/>
                          </a:solidFill>
                        </a:rPr>
                        <a:t>less</a:t>
                      </a:r>
                    </a:p>
                    <a:p>
                      <a:endParaRPr lang="en-US" sz="2800" dirty="0" smtClean="0">
                        <a:solidFill>
                          <a:srgbClr val="FFFF00"/>
                        </a:solidFill>
                      </a:endParaRPr>
                    </a:p>
                    <a:p>
                      <a:r>
                        <a:rPr lang="en-US" sz="2800" dirty="0" smtClean="0">
                          <a:solidFill>
                            <a:srgbClr val="FFFF00"/>
                          </a:solidFill>
                        </a:rPr>
                        <a:t>_________</a:t>
                      </a:r>
                    </a:p>
                    <a:p>
                      <a:endParaRPr lang="en-US" sz="2800" dirty="0" smtClean="0">
                        <a:solidFill>
                          <a:srgbClr val="FFFF00"/>
                        </a:solidFill>
                      </a:endParaRPr>
                    </a:p>
                    <a:p>
                      <a:r>
                        <a:rPr lang="en-US" sz="2800" dirty="0" smtClean="0">
                          <a:solidFill>
                            <a:srgbClr val="FFFF00"/>
                          </a:solidFill>
                        </a:rPr>
                        <a:t>__________</a:t>
                      </a:r>
                    </a:p>
                    <a:p>
                      <a:endParaRPr lang="en-US" sz="2800" dirty="0" smtClean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sz="2800" baseline="0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sz="2800" baseline="0" dirty="0" smtClean="0">
                          <a:solidFill>
                            <a:srgbClr val="64FF6D"/>
                          </a:solidFill>
                        </a:rPr>
                        <a:t>Superlative</a:t>
                      </a:r>
                    </a:p>
                    <a:p>
                      <a:endParaRPr lang="en-US" sz="2800" baseline="0" dirty="0" smtClean="0">
                        <a:solidFill>
                          <a:srgbClr val="64FF6D"/>
                        </a:solidFill>
                      </a:endParaRPr>
                    </a:p>
                    <a:p>
                      <a:r>
                        <a:rPr lang="en-US" sz="2800" baseline="0" dirty="0" smtClean="0">
                          <a:solidFill>
                            <a:srgbClr val="64FF6D"/>
                          </a:solidFill>
                        </a:rPr>
                        <a:t>___________</a:t>
                      </a:r>
                    </a:p>
                    <a:p>
                      <a:endParaRPr lang="en-US" sz="2800" baseline="0" dirty="0" smtClean="0">
                        <a:solidFill>
                          <a:srgbClr val="64FF6D"/>
                        </a:solidFill>
                      </a:endParaRPr>
                    </a:p>
                    <a:p>
                      <a:r>
                        <a:rPr lang="en-US" sz="2800" baseline="0" dirty="0" smtClean="0">
                          <a:solidFill>
                            <a:srgbClr val="64FF6D"/>
                          </a:solidFill>
                        </a:rPr>
                        <a:t>Best</a:t>
                      </a:r>
                    </a:p>
                    <a:p>
                      <a:endParaRPr lang="en-US" sz="2800" baseline="0" dirty="0" smtClean="0">
                        <a:solidFill>
                          <a:srgbClr val="64FF6D"/>
                        </a:solidFill>
                      </a:endParaRPr>
                    </a:p>
                    <a:p>
                      <a:r>
                        <a:rPr lang="en-US" sz="2800" baseline="0" dirty="0" smtClean="0">
                          <a:solidFill>
                            <a:srgbClr val="64FF6D"/>
                          </a:solidFill>
                        </a:rPr>
                        <a:t>___________</a:t>
                      </a:r>
                    </a:p>
                    <a:p>
                      <a:endParaRPr lang="en-US" sz="2800" baseline="0" dirty="0" smtClean="0">
                        <a:solidFill>
                          <a:srgbClr val="64FF6D"/>
                        </a:solidFill>
                      </a:endParaRPr>
                    </a:p>
                    <a:p>
                      <a:r>
                        <a:rPr lang="en-US" sz="2800" baseline="0" dirty="0" smtClean="0">
                          <a:solidFill>
                            <a:srgbClr val="64FF6D"/>
                          </a:solidFill>
                        </a:rPr>
                        <a:t>most</a:t>
                      </a:r>
                    </a:p>
                    <a:p>
                      <a:endParaRPr lang="en-US" sz="2800" baseline="0" dirty="0" smtClean="0">
                        <a:solidFill>
                          <a:srgbClr val="64FF6D"/>
                        </a:solidFill>
                      </a:endParaRPr>
                    </a:p>
                    <a:p>
                      <a:r>
                        <a:rPr lang="en-US" sz="2800" baseline="0" dirty="0" smtClean="0">
                          <a:solidFill>
                            <a:srgbClr val="64FF6D"/>
                          </a:solidFill>
                        </a:rPr>
                        <a:t>___________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Action Button: Home 4">
            <a:hlinkClick r:id="" action="ppaction://hlinkshowjump?jump=firstslide" highlightClick="1"/>
          </p:cNvPr>
          <p:cNvSpPr/>
          <p:nvPr/>
        </p:nvSpPr>
        <p:spPr>
          <a:xfrm>
            <a:off x="8245029" y="6485860"/>
            <a:ext cx="367343" cy="244549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8612372" y="6485860"/>
            <a:ext cx="333153" cy="2445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ction Button: Back or Previous 6">
            <a:hlinkClick r:id="" action="ppaction://hlinkshowjump?jump=previousslide" highlightClick="1"/>
          </p:cNvPr>
          <p:cNvSpPr/>
          <p:nvPr/>
        </p:nvSpPr>
        <p:spPr>
          <a:xfrm>
            <a:off x="7825563" y="6485860"/>
            <a:ext cx="419466" cy="24454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42080" y="513681"/>
            <a:ext cx="76491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 Activity 1: fill the in the correct answer:  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734017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568" y="0"/>
            <a:ext cx="9144000" cy="6294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3779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27913" y="685800"/>
            <a:ext cx="7820387" cy="5421298"/>
          </a:xfrm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0" indent="0" algn="ctr">
              <a:lnSpc>
                <a:spcPct val="90000"/>
              </a:lnSpc>
              <a:buFontTx/>
              <a:buNone/>
            </a:pPr>
            <a:r>
              <a:rPr lang="en-US" sz="5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ADJECTIVES</a:t>
            </a:r>
          </a:p>
          <a:p>
            <a:pPr marL="0" indent="0" algn="ctr">
              <a:lnSpc>
                <a:spcPct val="90000"/>
              </a:lnSpc>
              <a:buFontTx/>
              <a:buNone/>
            </a:pP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INTRODUCTION</a:t>
            </a:r>
          </a:p>
          <a:p>
            <a:pPr marL="0" indent="0">
              <a:lnSpc>
                <a:spcPct val="90000"/>
              </a:lnSpc>
            </a:pP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DO YOU KNOW WHAT AN ADJECTIVE IS?</a:t>
            </a:r>
          </a:p>
          <a:p>
            <a:pPr marL="0" indent="0">
              <a:lnSpc>
                <a:spcPct val="90000"/>
              </a:lnSpc>
            </a:pPr>
            <a:r>
              <a:rPr lang="en-US" sz="3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An adjective is a describing word</a:t>
            </a:r>
          </a:p>
          <a:p>
            <a:pPr marL="0" indent="0">
              <a:lnSpc>
                <a:spcPct val="90000"/>
              </a:lnSpc>
            </a:pPr>
            <a:r>
              <a:rPr lang="en-US" sz="3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It can describes the following:</a:t>
            </a:r>
          </a:p>
          <a:p>
            <a:pPr marL="0" indent="0">
              <a:lnSpc>
                <a:spcPct val="90000"/>
              </a:lnSpc>
              <a:buFontTx/>
              <a:buNone/>
            </a:pPr>
            <a:endParaRPr lang="en-US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 algn="ctr">
              <a:lnSpc>
                <a:spcPct val="90000"/>
              </a:lnSpc>
              <a:buFontTx/>
              <a:buNone/>
            </a:pPr>
            <a:endParaRPr lang="en-US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" name="Action Button: Home 3">
            <a:hlinkClick r:id="" action="ppaction://hlinkshowjump?jump=firstslide" highlightClick="1"/>
          </p:cNvPr>
          <p:cNvSpPr/>
          <p:nvPr/>
        </p:nvSpPr>
        <p:spPr>
          <a:xfrm>
            <a:off x="8245029" y="6485860"/>
            <a:ext cx="367343" cy="244549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ction Button: Forward or Next 4">
            <a:hlinkClick r:id="" action="ppaction://hlinkshowjump?jump=nextslide" highlightClick="1"/>
          </p:cNvPr>
          <p:cNvSpPr/>
          <p:nvPr/>
        </p:nvSpPr>
        <p:spPr>
          <a:xfrm>
            <a:off x="8612372" y="6485860"/>
            <a:ext cx="333153" cy="2445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ction Button: Back or Previous 5">
            <a:hlinkClick r:id="" action="ppaction://hlinkshowjump?jump=previousslide" highlightClick="1"/>
          </p:cNvPr>
          <p:cNvSpPr/>
          <p:nvPr/>
        </p:nvSpPr>
        <p:spPr>
          <a:xfrm>
            <a:off x="7825563" y="6485860"/>
            <a:ext cx="419466" cy="24454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Action Button: Home 2">
            <a:hlinkClick r:id="" action="ppaction://hlinkshowjump?jump=firstslide" highlightClick="1"/>
          </p:cNvPr>
          <p:cNvSpPr/>
          <p:nvPr/>
        </p:nvSpPr>
        <p:spPr>
          <a:xfrm>
            <a:off x="8245029" y="6485860"/>
            <a:ext cx="367343" cy="244549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8612372" y="6485860"/>
            <a:ext cx="333153" cy="2445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ction Button: Back or Previous 5">
            <a:hlinkClick r:id="" action="ppaction://hlinkshowjump?jump=previousslide" highlightClick="1"/>
          </p:cNvPr>
          <p:cNvSpPr/>
          <p:nvPr/>
        </p:nvSpPr>
        <p:spPr>
          <a:xfrm>
            <a:off x="7825563" y="6485860"/>
            <a:ext cx="419466" cy="24454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xmlns:p14="http://schemas.microsoft.com/office/powerpoint/2010/main" spd="slow">
    <p:circl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2263" y="836613"/>
            <a:ext cx="85709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dirty="0">
                <a:latin typeface="Arial Rounded MT Bold" pitchFamily="34" charset="0"/>
              </a:rPr>
              <a:t>In other word they describe nouns. </a:t>
            </a: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134381325"/>
              </p:ext>
            </p:extLst>
          </p:nvPr>
        </p:nvGraphicFramePr>
        <p:xfrm>
          <a:off x="275496" y="1482231"/>
          <a:ext cx="8617467" cy="5346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Action Button: Home 3">
            <a:hlinkClick r:id="" action="ppaction://hlinkshowjump?jump=firstslide" highlightClick="1"/>
          </p:cNvPr>
          <p:cNvSpPr/>
          <p:nvPr/>
        </p:nvSpPr>
        <p:spPr>
          <a:xfrm>
            <a:off x="8245029" y="6485860"/>
            <a:ext cx="367343" cy="244549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8612372" y="6485860"/>
            <a:ext cx="333153" cy="2445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ction Button: Back or Previous 6">
            <a:hlinkClick r:id="" action="ppaction://hlinkshowjump?jump=previousslide" highlightClick="1"/>
          </p:cNvPr>
          <p:cNvSpPr/>
          <p:nvPr/>
        </p:nvSpPr>
        <p:spPr>
          <a:xfrm>
            <a:off x="7825563" y="6485860"/>
            <a:ext cx="419466" cy="24454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17889" y="536222"/>
            <a:ext cx="542969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EXAMPLE OF ADJECTIVES</a:t>
            </a:r>
            <a:endParaRPr lang="en-US" sz="3200" dirty="0"/>
          </a:p>
        </p:txBody>
      </p:sp>
      <p:pic>
        <p:nvPicPr>
          <p:cNvPr id="6" name="il_fi" descr="yellow-su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2222" y="1463675"/>
            <a:ext cx="173566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l_fi" descr="shiny-clock-screensav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1557" y="1438275"/>
            <a:ext cx="1524000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il_fi" descr="bright_sun_with_cloud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2222" y="3146777"/>
            <a:ext cx="1735667" cy="1086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5870222" y="1778000"/>
            <a:ext cx="114266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shiny</a:t>
            </a:r>
            <a:endParaRPr lang="en-US" sz="3200" dirty="0"/>
          </a:p>
        </p:txBody>
      </p:sp>
      <p:sp>
        <p:nvSpPr>
          <p:cNvPr id="20" name="TextBox 19"/>
          <p:cNvSpPr txBox="1"/>
          <p:nvPr/>
        </p:nvSpPr>
        <p:spPr>
          <a:xfrm>
            <a:off x="2257778" y="1919111"/>
            <a:ext cx="127971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sunny</a:t>
            </a:r>
            <a:endParaRPr lang="en-US" sz="3200" dirty="0"/>
          </a:p>
        </p:txBody>
      </p:sp>
      <p:sp>
        <p:nvSpPr>
          <p:cNvPr id="21" name="TextBox 20"/>
          <p:cNvSpPr txBox="1"/>
          <p:nvPr/>
        </p:nvSpPr>
        <p:spPr>
          <a:xfrm>
            <a:off x="2229556" y="3513667"/>
            <a:ext cx="1211189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bright</a:t>
            </a:r>
            <a:endParaRPr lang="en-US" sz="3200" dirty="0"/>
          </a:p>
        </p:txBody>
      </p:sp>
      <p:pic>
        <p:nvPicPr>
          <p:cNvPr id="23" name="Picture 7" descr="Ultressa Ponge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61557" y="3146777"/>
            <a:ext cx="1608665" cy="1086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24"/>
          <p:cNvSpPr txBox="1"/>
          <p:nvPr/>
        </p:nvSpPr>
        <p:spPr>
          <a:xfrm>
            <a:off x="5983111" y="3443111"/>
            <a:ext cx="130236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brown</a:t>
            </a:r>
            <a:endParaRPr lang="en-US" sz="3200" dirty="0"/>
          </a:p>
        </p:txBody>
      </p:sp>
      <p:pic>
        <p:nvPicPr>
          <p:cNvPr id="27" name="il_fi" descr="0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2222" y="4797779"/>
            <a:ext cx="1735667" cy="135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2271889" y="5291667"/>
            <a:ext cx="77777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red</a:t>
            </a:r>
            <a:endParaRPr lang="en-US" sz="3200" dirty="0"/>
          </a:p>
        </p:txBody>
      </p:sp>
      <p:pic>
        <p:nvPicPr>
          <p:cNvPr id="30" name="Picture 8" descr="Free Clipart Picture of a Four-Leaf Clover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61557" y="4797779"/>
            <a:ext cx="1608665" cy="135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TextBox 31"/>
          <p:cNvSpPr txBox="1"/>
          <p:nvPr/>
        </p:nvSpPr>
        <p:spPr>
          <a:xfrm>
            <a:off x="6067778" y="5319889"/>
            <a:ext cx="89179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four</a:t>
            </a:r>
            <a:endParaRPr lang="en-US" sz="3200" dirty="0"/>
          </a:p>
        </p:txBody>
      </p:sp>
      <p:sp>
        <p:nvSpPr>
          <p:cNvPr id="15" name="Action Button: Home 14">
            <a:hlinkClick r:id="" action="ppaction://hlinkshowjump?jump=firstslide" highlightClick="1"/>
          </p:cNvPr>
          <p:cNvSpPr/>
          <p:nvPr/>
        </p:nvSpPr>
        <p:spPr>
          <a:xfrm>
            <a:off x="8245029" y="6485860"/>
            <a:ext cx="367343" cy="244549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ction Button: Forward or Next 15">
            <a:hlinkClick r:id="" action="ppaction://hlinkshowjump?jump=nextslide" highlightClick="1"/>
          </p:cNvPr>
          <p:cNvSpPr/>
          <p:nvPr/>
        </p:nvSpPr>
        <p:spPr>
          <a:xfrm>
            <a:off x="8612372" y="6485860"/>
            <a:ext cx="333153" cy="2445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ction Button: Back or Previous 16">
            <a:hlinkClick r:id="" action="ppaction://hlinkshowjump?jump=previousslide" highlightClick="1"/>
          </p:cNvPr>
          <p:cNvSpPr/>
          <p:nvPr/>
        </p:nvSpPr>
        <p:spPr>
          <a:xfrm>
            <a:off x="7825563" y="6485860"/>
            <a:ext cx="419466" cy="24454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6560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Box 1"/>
          <p:cNvSpPr txBox="1">
            <a:spLocks noChangeArrowheads="1"/>
          </p:cNvSpPr>
          <p:nvPr/>
        </p:nvSpPr>
        <p:spPr bwMode="auto">
          <a:xfrm>
            <a:off x="117475" y="952500"/>
            <a:ext cx="88217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dirty="0">
                <a:latin typeface="Arial Rounded MT Bold" pitchFamily="34" charset="0"/>
              </a:rPr>
              <a:t>We can use them in such a </a:t>
            </a:r>
            <a:r>
              <a:rPr lang="en-US" sz="4000" dirty="0" smtClean="0">
                <a:latin typeface="Arial Rounded MT Bold" pitchFamily="34" charset="0"/>
              </a:rPr>
              <a:t>manner</a:t>
            </a:r>
            <a:endParaRPr lang="en-US" sz="4000" dirty="0">
              <a:latin typeface="Arial Rounded MT Bol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8300" y="1660525"/>
            <a:ext cx="8183563" cy="2227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sz="2800" dirty="0">
                <a:latin typeface="Arial Rounded MT Bold" pitchFamily="34" charset="0"/>
              </a:rPr>
              <a:t>He is wearing a </a:t>
            </a:r>
            <a:r>
              <a:rPr lang="en-US" sz="2800" dirty="0">
                <a:solidFill>
                  <a:srgbClr val="FFFF00"/>
                </a:solidFill>
                <a:latin typeface="Arial Rounded MT Bold" pitchFamily="34" charset="0"/>
              </a:rPr>
              <a:t>shiny red </a:t>
            </a:r>
            <a:r>
              <a:rPr lang="en-US" sz="2800" dirty="0">
                <a:solidFill>
                  <a:srgbClr val="0000FF"/>
                </a:solidFill>
                <a:latin typeface="Arial Rounded MT Bold" pitchFamily="34" charset="0"/>
              </a:rPr>
              <a:t>track </a:t>
            </a:r>
            <a:r>
              <a:rPr lang="en-US" sz="2800" dirty="0" smtClean="0">
                <a:solidFill>
                  <a:srgbClr val="0000FF"/>
                </a:solidFill>
                <a:latin typeface="Arial Rounded MT Bold" pitchFamily="34" charset="0"/>
              </a:rPr>
              <a:t>suite.</a:t>
            </a:r>
            <a:endParaRPr lang="en-US" sz="2800" dirty="0">
              <a:solidFill>
                <a:srgbClr val="0000FF"/>
              </a:solidFill>
              <a:latin typeface="Arial Rounded MT Bold" pitchFamily="34" charset="0"/>
            </a:endParaRPr>
          </a:p>
          <a:p>
            <a:endParaRPr lang="en-US" sz="2800" dirty="0">
              <a:solidFill>
                <a:srgbClr val="FFCC00"/>
              </a:solidFill>
              <a:latin typeface="Arial Rounded MT Bold" pitchFamily="34" charset="0"/>
            </a:endParaRPr>
          </a:p>
          <a:p>
            <a:r>
              <a:rPr lang="en-US" sz="2800" dirty="0">
                <a:solidFill>
                  <a:srgbClr val="FFFF00"/>
                </a:solidFill>
                <a:latin typeface="Arial Rounded MT Bold" pitchFamily="34" charset="0"/>
              </a:rPr>
              <a:t>Shinny red   </a:t>
            </a:r>
            <a:r>
              <a:rPr lang="en-US" sz="2800" dirty="0">
                <a:latin typeface="Arial Rounded MT Bold" pitchFamily="34" charset="0"/>
              </a:rPr>
              <a:t>is an </a:t>
            </a:r>
            <a:r>
              <a:rPr lang="en-US" sz="2800" dirty="0" smtClean="0">
                <a:solidFill>
                  <a:srgbClr val="000090"/>
                </a:solidFill>
                <a:latin typeface="Arial Rounded MT Bold" pitchFamily="34" charset="0"/>
              </a:rPr>
              <a:t>adjective.  </a:t>
            </a:r>
            <a:endParaRPr lang="en-US" sz="2800" dirty="0">
              <a:solidFill>
                <a:srgbClr val="000090"/>
              </a:solidFill>
              <a:latin typeface="Arial Rounded MT Bold" pitchFamily="34" charset="0"/>
            </a:endParaRPr>
          </a:p>
          <a:p>
            <a:endParaRPr lang="en-US" sz="2800" dirty="0">
              <a:solidFill>
                <a:srgbClr val="FFCC00"/>
              </a:solidFill>
              <a:latin typeface="Arial Rounded MT Bold" pitchFamily="34" charset="0"/>
            </a:endParaRPr>
          </a:p>
          <a:p>
            <a:r>
              <a:rPr lang="en-US" sz="2800" dirty="0">
                <a:solidFill>
                  <a:srgbClr val="0000FF"/>
                </a:solidFill>
                <a:latin typeface="Arial Rounded MT Bold" pitchFamily="34" charset="0"/>
              </a:rPr>
              <a:t>Track suite </a:t>
            </a:r>
            <a:r>
              <a:rPr lang="en-US" sz="2800" dirty="0">
                <a:latin typeface="Arial Rounded MT Bold" pitchFamily="34" charset="0"/>
              </a:rPr>
              <a:t>is a</a:t>
            </a:r>
            <a:r>
              <a:rPr lang="en-US" sz="2800" dirty="0">
                <a:solidFill>
                  <a:srgbClr val="FFCC00"/>
                </a:solidFill>
                <a:latin typeface="Arial Rounded MT Bold" pitchFamily="34" charset="0"/>
              </a:rPr>
              <a:t> </a:t>
            </a:r>
            <a:r>
              <a:rPr lang="en-US" sz="2800" dirty="0" smtClean="0">
                <a:solidFill>
                  <a:srgbClr val="000090"/>
                </a:solidFill>
                <a:latin typeface="Arial Rounded MT Bold" pitchFamily="34" charset="0"/>
              </a:rPr>
              <a:t>noun.  </a:t>
            </a:r>
            <a:r>
              <a:rPr lang="en-US" sz="2800" dirty="0" smtClean="0">
                <a:solidFill>
                  <a:srgbClr val="FFCC00"/>
                </a:solidFill>
                <a:latin typeface="Arial Rounded MT Bold" pitchFamily="34" charset="0"/>
              </a:rPr>
              <a:t>                                        </a:t>
            </a:r>
            <a:endParaRPr lang="en-US" sz="2800" dirty="0">
              <a:solidFill>
                <a:srgbClr val="FFCC00"/>
              </a:solidFill>
              <a:latin typeface="Arial Rounded MT Bold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7018" y="4106863"/>
            <a:ext cx="7218363" cy="2227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sz="2800" dirty="0" smtClean="0">
                <a:latin typeface="Arial Rounded MT Bold" pitchFamily="34" charset="0"/>
              </a:rPr>
              <a:t>John runs </a:t>
            </a:r>
            <a:r>
              <a:rPr lang="en-US" sz="2800" dirty="0" smtClean="0">
                <a:solidFill>
                  <a:srgbClr val="FFFF00"/>
                </a:solidFill>
                <a:latin typeface="Arial Rounded MT Bold" pitchFamily="34" charset="0"/>
              </a:rPr>
              <a:t>faster than </a:t>
            </a:r>
            <a:r>
              <a:rPr lang="en-US" sz="2800" dirty="0" smtClean="0">
                <a:solidFill>
                  <a:srgbClr val="0000FF"/>
                </a:solidFill>
                <a:latin typeface="Arial Rounded MT Bold" pitchFamily="34" charset="0"/>
              </a:rPr>
              <a:t>all the boys.</a:t>
            </a:r>
            <a:endParaRPr lang="en-US" sz="2800" dirty="0">
              <a:solidFill>
                <a:srgbClr val="0000FF"/>
              </a:solidFill>
              <a:latin typeface="Arial Rounded MT Bold" pitchFamily="34" charset="0"/>
            </a:endParaRPr>
          </a:p>
          <a:p>
            <a:endParaRPr lang="en-US" sz="2800" dirty="0">
              <a:solidFill>
                <a:srgbClr val="FFCC00"/>
              </a:solidFill>
              <a:latin typeface="Arial Rounded MT Bold" pitchFamily="34" charset="0"/>
            </a:endParaRPr>
          </a:p>
          <a:p>
            <a:r>
              <a:rPr lang="en-US" sz="2800" dirty="0" smtClean="0">
                <a:solidFill>
                  <a:srgbClr val="FFFF00"/>
                </a:solidFill>
                <a:latin typeface="Arial Rounded MT Bold" pitchFamily="34" charset="0"/>
              </a:rPr>
              <a:t>faster </a:t>
            </a:r>
            <a:r>
              <a:rPr lang="en-US" sz="2800" dirty="0">
                <a:latin typeface="Arial Rounded MT Bold" pitchFamily="34" charset="0"/>
              </a:rPr>
              <a:t>is an </a:t>
            </a:r>
            <a:r>
              <a:rPr lang="en-US" sz="2800" dirty="0" smtClean="0">
                <a:solidFill>
                  <a:srgbClr val="000090"/>
                </a:solidFill>
                <a:latin typeface="Arial Rounded MT Bold" pitchFamily="34" charset="0"/>
              </a:rPr>
              <a:t>adjective.</a:t>
            </a:r>
            <a:endParaRPr lang="en-US" sz="2800" dirty="0">
              <a:solidFill>
                <a:srgbClr val="000090"/>
              </a:solidFill>
              <a:latin typeface="Arial Rounded MT Bold" pitchFamily="34" charset="0"/>
            </a:endParaRPr>
          </a:p>
          <a:p>
            <a:endParaRPr lang="en-US" sz="2800" dirty="0">
              <a:solidFill>
                <a:srgbClr val="FFCC00"/>
              </a:solidFill>
              <a:latin typeface="Arial Rounded MT Bold" pitchFamily="34" charset="0"/>
            </a:endParaRPr>
          </a:p>
          <a:p>
            <a:r>
              <a:rPr lang="en-US" sz="2800" dirty="0">
                <a:solidFill>
                  <a:srgbClr val="0000FF"/>
                </a:solidFill>
                <a:latin typeface="Arial Rounded MT Bold" pitchFamily="34" charset="0"/>
              </a:rPr>
              <a:t>r</a:t>
            </a:r>
            <a:r>
              <a:rPr lang="en-US" sz="2800" dirty="0" smtClean="0">
                <a:solidFill>
                  <a:srgbClr val="0000FF"/>
                </a:solidFill>
                <a:latin typeface="Arial Rounded MT Bold" pitchFamily="34" charset="0"/>
              </a:rPr>
              <a:t>uns </a:t>
            </a:r>
            <a:r>
              <a:rPr lang="en-US" sz="2800" dirty="0" smtClean="0">
                <a:latin typeface="Arial Rounded MT Bold" pitchFamily="34" charset="0"/>
              </a:rPr>
              <a:t>is </a:t>
            </a:r>
            <a:r>
              <a:rPr lang="en-US" sz="2800" dirty="0">
                <a:latin typeface="Arial Rounded MT Bold" pitchFamily="34" charset="0"/>
              </a:rPr>
              <a:t>a</a:t>
            </a:r>
            <a:r>
              <a:rPr lang="en-US" sz="2800" dirty="0">
                <a:solidFill>
                  <a:srgbClr val="FFCC00"/>
                </a:solidFill>
                <a:latin typeface="Arial Rounded MT Bold" pitchFamily="34" charset="0"/>
              </a:rPr>
              <a:t> </a:t>
            </a:r>
            <a:r>
              <a:rPr lang="en-US" sz="2800" dirty="0" smtClean="0">
                <a:solidFill>
                  <a:srgbClr val="000090"/>
                </a:solidFill>
                <a:latin typeface="Arial Rounded MT Bold" pitchFamily="34" charset="0"/>
              </a:rPr>
              <a:t>verb.</a:t>
            </a:r>
            <a:endParaRPr lang="en-US" sz="2800" dirty="0">
              <a:solidFill>
                <a:srgbClr val="000090"/>
              </a:solidFill>
              <a:latin typeface="Arial Rounded MT Bold" pitchFamily="34" charset="0"/>
            </a:endParaRPr>
          </a:p>
        </p:txBody>
      </p:sp>
      <p:sp>
        <p:nvSpPr>
          <p:cNvPr id="5" name="Action Button: Home 4">
            <a:hlinkClick r:id="" action="ppaction://hlinkshowjump?jump=firstslide" highlightClick="1"/>
          </p:cNvPr>
          <p:cNvSpPr/>
          <p:nvPr/>
        </p:nvSpPr>
        <p:spPr>
          <a:xfrm>
            <a:off x="8245029" y="6485860"/>
            <a:ext cx="367343" cy="244549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8612372" y="6485860"/>
            <a:ext cx="333153" cy="2445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ction Button: Back or Previous 6">
            <a:hlinkClick r:id="" action="ppaction://hlinkshowjump?jump=previousslide" highlightClick="1"/>
          </p:cNvPr>
          <p:cNvSpPr/>
          <p:nvPr/>
        </p:nvSpPr>
        <p:spPr>
          <a:xfrm>
            <a:off x="7825563" y="6485860"/>
            <a:ext cx="419466" cy="24454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7663406" y="6549434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591174376"/>
              </p:ext>
            </p:extLst>
          </p:nvPr>
        </p:nvGraphicFramePr>
        <p:xfrm>
          <a:off x="1528768" y="2039987"/>
          <a:ext cx="6567965" cy="4094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2530" name="TextBox 2"/>
          <p:cNvSpPr txBox="1">
            <a:spLocks noChangeArrowheads="1"/>
          </p:cNvSpPr>
          <p:nvPr/>
        </p:nvSpPr>
        <p:spPr bwMode="auto">
          <a:xfrm>
            <a:off x="517525" y="1036638"/>
            <a:ext cx="8647113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dirty="0">
                <a:latin typeface="Arial Rounded MT Bold" pitchFamily="34" charset="0"/>
              </a:rPr>
              <a:t>ADJECTIVES ANSWER THE FOLLOWING</a:t>
            </a:r>
          </a:p>
          <a:p>
            <a:r>
              <a:rPr lang="en-US" sz="2800" dirty="0">
                <a:latin typeface="Arial Rounded MT Bold" pitchFamily="34" charset="0"/>
              </a:rPr>
              <a:t>                               QUESTIONS</a:t>
            </a:r>
          </a:p>
        </p:txBody>
      </p:sp>
      <p:sp>
        <p:nvSpPr>
          <p:cNvPr id="4" name="Action Button: Home 3">
            <a:hlinkClick r:id="" action="ppaction://hlinkshowjump?jump=firstslide" highlightClick="1"/>
          </p:cNvPr>
          <p:cNvSpPr/>
          <p:nvPr/>
        </p:nvSpPr>
        <p:spPr>
          <a:xfrm>
            <a:off x="8245029" y="6485860"/>
            <a:ext cx="367343" cy="244549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ction Button: Forward or Next 4">
            <a:hlinkClick r:id="" action="ppaction://hlinkshowjump?jump=nextslide" highlightClick="1"/>
          </p:cNvPr>
          <p:cNvSpPr/>
          <p:nvPr/>
        </p:nvSpPr>
        <p:spPr>
          <a:xfrm>
            <a:off x="8612372" y="6485860"/>
            <a:ext cx="333153" cy="2445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ction Button: Back or Previous 5">
            <a:hlinkClick r:id="" action="ppaction://hlinkshowjump?jump=previousslide" highlightClick="1"/>
          </p:cNvPr>
          <p:cNvSpPr/>
          <p:nvPr/>
        </p:nvSpPr>
        <p:spPr>
          <a:xfrm>
            <a:off x="7825563" y="6485860"/>
            <a:ext cx="419466" cy="24454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03111" y="649111"/>
            <a:ext cx="71899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0090"/>
                </a:solidFill>
              </a:rPr>
              <a:t>To make perfect sentences follow this order:</a:t>
            </a:r>
            <a:endParaRPr lang="en-US" sz="2800" dirty="0">
              <a:solidFill>
                <a:srgbClr val="00009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59000" y="159455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821021216"/>
              </p:ext>
            </p:extLst>
          </p:nvPr>
        </p:nvGraphicFramePr>
        <p:xfrm>
          <a:off x="759111" y="1368778"/>
          <a:ext cx="7810081" cy="5078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8245029" y="6485860"/>
            <a:ext cx="367343" cy="244549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8612372" y="6485860"/>
            <a:ext cx="333153" cy="2445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ction Button: Back or Previous 7">
            <a:hlinkClick r:id="" action="ppaction://hlinkshowjump?jump=previousslide" highlightClick="1"/>
          </p:cNvPr>
          <p:cNvSpPr/>
          <p:nvPr/>
        </p:nvSpPr>
        <p:spPr>
          <a:xfrm>
            <a:off x="7825563" y="6485860"/>
            <a:ext cx="419466" cy="24454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ction Button: Home 1">
            <a:hlinkClick r:id="" action="ppaction://hlinkshowjump?jump=firstslide" highlightClick="1"/>
          </p:cNvPr>
          <p:cNvSpPr/>
          <p:nvPr/>
        </p:nvSpPr>
        <p:spPr>
          <a:xfrm>
            <a:off x="8245029" y="6485860"/>
            <a:ext cx="367343" cy="244549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ction Button: Forward or Next 2">
            <a:hlinkClick r:id="" action="ppaction://hlinkshowjump?jump=nextslide" highlightClick="1"/>
          </p:cNvPr>
          <p:cNvSpPr/>
          <p:nvPr/>
        </p:nvSpPr>
        <p:spPr>
          <a:xfrm>
            <a:off x="8612372" y="6485860"/>
            <a:ext cx="333153" cy="2445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Action Button: Back or Previous 3">
            <a:hlinkClick r:id="" action="ppaction://hlinkshowjump?jump=previousslide" highlightClick="1"/>
          </p:cNvPr>
          <p:cNvSpPr/>
          <p:nvPr/>
        </p:nvSpPr>
        <p:spPr>
          <a:xfrm>
            <a:off x="7825563" y="6485860"/>
            <a:ext cx="419466" cy="24454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807547" y="642101"/>
            <a:ext cx="6018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DEGREES OF ADJECTIVES: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337573" y="1626657"/>
            <a:ext cx="8806427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Adjectives can express degree of modification:</a:t>
            </a:r>
          </a:p>
          <a:p>
            <a:endParaRPr lang="en-US" sz="2800" dirty="0"/>
          </a:p>
          <a:p>
            <a:r>
              <a:rPr lang="en-US" sz="2800" dirty="0" smtClean="0"/>
              <a:t>The degrees of comparison are known as the</a:t>
            </a:r>
          </a:p>
          <a:p>
            <a:endParaRPr lang="en-US" sz="2800" dirty="0">
              <a:solidFill>
                <a:srgbClr val="FF0000"/>
              </a:solidFill>
            </a:endParaRPr>
          </a:p>
          <a:p>
            <a:r>
              <a:rPr lang="en-US" sz="2800" dirty="0" smtClean="0">
                <a:solidFill>
                  <a:srgbClr val="FF0000"/>
                </a:solidFill>
              </a:rPr>
              <a:t>Positive, </a:t>
            </a:r>
            <a:r>
              <a:rPr lang="en-US" sz="2800" dirty="0" smtClean="0">
                <a:solidFill>
                  <a:srgbClr val="FFFF00"/>
                </a:solidFill>
              </a:rPr>
              <a:t>the comparative and the </a:t>
            </a:r>
            <a:r>
              <a:rPr lang="en-US" sz="2800" dirty="0" smtClean="0">
                <a:solidFill>
                  <a:srgbClr val="0000FF"/>
                </a:solidFill>
              </a:rPr>
              <a:t>superlative.</a:t>
            </a:r>
          </a:p>
          <a:p>
            <a:endParaRPr lang="en-US" sz="2800" dirty="0">
              <a:solidFill>
                <a:srgbClr val="0000FF"/>
              </a:solidFill>
            </a:endParaRPr>
          </a:p>
          <a:p>
            <a:r>
              <a:rPr lang="en-US" sz="2800" dirty="0" smtClean="0"/>
              <a:t>The </a:t>
            </a:r>
            <a:r>
              <a:rPr lang="en-US" sz="2800" dirty="0" smtClean="0">
                <a:solidFill>
                  <a:srgbClr val="FFFF00"/>
                </a:solidFill>
              </a:rPr>
              <a:t>comparative and</a:t>
            </a:r>
            <a:r>
              <a:rPr lang="en-US" sz="2800" dirty="0" smtClean="0"/>
              <a:t> </a:t>
            </a:r>
            <a:r>
              <a:rPr lang="en-US" sz="2800" dirty="0" smtClean="0">
                <a:solidFill>
                  <a:srgbClr val="0000FF"/>
                </a:solidFill>
              </a:rPr>
              <a:t>superlative </a:t>
            </a:r>
            <a:r>
              <a:rPr lang="en-US" sz="2800" dirty="0" smtClean="0"/>
              <a:t>show degrees;</a:t>
            </a:r>
          </a:p>
          <a:p>
            <a:endParaRPr lang="en-US" sz="2800" dirty="0" smtClean="0"/>
          </a:p>
          <a:p>
            <a:r>
              <a:rPr lang="en-US" sz="2800" dirty="0" smtClean="0">
                <a:solidFill>
                  <a:srgbClr val="FFFF00"/>
                </a:solidFill>
              </a:rPr>
              <a:t>Comparative </a:t>
            </a:r>
            <a:r>
              <a:rPr lang="en-US" sz="2800" dirty="0" smtClean="0"/>
              <a:t>for comparing </a:t>
            </a:r>
            <a:r>
              <a:rPr lang="en-US" sz="2800" dirty="0" smtClean="0">
                <a:solidFill>
                  <a:srgbClr val="FFFF00"/>
                </a:solidFill>
              </a:rPr>
              <a:t>two things.</a:t>
            </a:r>
          </a:p>
          <a:p>
            <a:endParaRPr lang="en-US" sz="2800" dirty="0">
              <a:solidFill>
                <a:srgbClr val="FFFF00"/>
              </a:solidFill>
            </a:endParaRPr>
          </a:p>
          <a:p>
            <a:r>
              <a:rPr lang="en-US" sz="2800" dirty="0" smtClean="0">
                <a:solidFill>
                  <a:srgbClr val="0000FF"/>
                </a:solidFill>
              </a:rPr>
              <a:t>Superlative </a:t>
            </a:r>
            <a:r>
              <a:rPr lang="en-US" sz="2800" dirty="0" smtClean="0"/>
              <a:t>for comparing </a:t>
            </a:r>
            <a:r>
              <a:rPr lang="en-US" sz="2800" dirty="0" smtClean="0">
                <a:solidFill>
                  <a:srgbClr val="0000FF"/>
                </a:solidFill>
              </a:rPr>
              <a:t>three things.</a:t>
            </a:r>
            <a:endParaRPr lang="en-US" sz="2800" dirty="0">
              <a:solidFill>
                <a:srgbClr val="0000FF"/>
              </a:solidFill>
            </a:endParaRPr>
          </a:p>
          <a:p>
            <a:r>
              <a:rPr lang="en-US" sz="2800" dirty="0" smtClean="0">
                <a:solidFill>
                  <a:srgbClr val="0000FF"/>
                </a:solidFill>
              </a:rPr>
              <a:t>                                                                      </a:t>
            </a:r>
            <a:endParaRPr lang="en-US" sz="28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263282"/>
      </p:ext>
    </p:extLst>
  </p:cSld>
  <p:clrMapOvr>
    <a:masterClrMapping/>
  </p:clrMapOvr>
</p:sld>
</file>

<file path=ppt/theme/theme1.xml><?xml version="1.0" encoding="utf-8"?>
<a:theme xmlns:a="http://schemas.openxmlformats.org/drawingml/2006/main" name="Sky">
  <a:themeElements>
    <a:clrScheme name="Sky">
      <a:dk1>
        <a:sysClr val="windowText" lastClr="000000"/>
      </a:dk1>
      <a:lt1>
        <a:sysClr val="window" lastClr="FFFFFF"/>
      </a:lt1>
      <a:dk2>
        <a:srgbClr val="1782BF"/>
      </a:dk2>
      <a:lt2>
        <a:srgbClr val="62BCE9"/>
      </a:lt2>
      <a:accent1>
        <a:srgbClr val="073779"/>
      </a:accent1>
      <a:accent2>
        <a:srgbClr val="8FD9FB"/>
      </a:accent2>
      <a:accent3>
        <a:srgbClr val="FFCC00"/>
      </a:accent3>
      <a:accent4>
        <a:srgbClr val="EB6615"/>
      </a:accent4>
      <a:accent5>
        <a:srgbClr val="C76402"/>
      </a:accent5>
      <a:accent6>
        <a:srgbClr val="B523B4"/>
      </a:accent6>
      <a:hlink>
        <a:srgbClr val="FFDE26"/>
      </a:hlink>
      <a:folHlink>
        <a:srgbClr val="DEBE00"/>
      </a:folHlink>
    </a:clrScheme>
    <a:fontScheme name="Sky">
      <a:majorFont>
        <a:latin typeface="Arial Rounded MT Bold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Arial Rounded MT Bold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Sky">
      <a:fillStyleLst>
        <a:solidFill>
          <a:schemeClr val="phClr"/>
        </a:solidFill>
        <a:solidFill>
          <a:schemeClr val="phClr">
            <a:alpha val="50000"/>
          </a:schemeClr>
        </a:solidFill>
        <a:gradFill rotWithShape="1">
          <a:gsLst>
            <a:gs pos="0">
              <a:schemeClr val="phClr">
                <a:shade val="30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4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63500" dir="3000000" algn="br" rotWithShape="0">
              <a:srgbClr val="000000">
                <a:alpha val="35000"/>
              </a:srgbClr>
            </a:outerShdw>
          </a:effectLst>
        </a:effectStyle>
        <a:effectStyle>
          <a:effectLst>
            <a:innerShdw blurRad="50800" dist="25400" dir="6600000">
              <a:srgbClr val="000000">
                <a:alpha val="50000"/>
              </a:srgbClr>
            </a:innerShdw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40000"/>
                <a:lumMod val="105000"/>
              </a:schemeClr>
            </a:gs>
            <a:gs pos="100000">
              <a:schemeClr val="phClr">
                <a:shade val="20000"/>
                <a:satMod val="250000"/>
                <a:lumMod val="110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Sky.thmx</Template>
  <TotalTime>717</TotalTime>
  <Words>300</Words>
  <Application>Microsoft Macintosh PowerPoint</Application>
  <PresentationFormat>On-screen Show (4:3)</PresentationFormat>
  <Paragraphs>156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Sky</vt:lpstr>
      <vt:lpstr>PRESENTATION ON ADJECTIVE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Saint Michael's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ON ADVERBS</dc:title>
  <dc:creator>Mandisa Mkwanazi</dc:creator>
  <cp:lastModifiedBy>Mandisa Mkwanazi</cp:lastModifiedBy>
  <cp:revision>84</cp:revision>
  <dcterms:created xsi:type="dcterms:W3CDTF">2011-06-08T00:16:17Z</dcterms:created>
  <dcterms:modified xsi:type="dcterms:W3CDTF">2011-06-16T18:00:50Z</dcterms:modified>
</cp:coreProperties>
</file>